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8" r:id="rId2"/>
  </p:sldMasterIdLst>
  <p:notesMasterIdLst>
    <p:notesMasterId r:id="rId15"/>
  </p:notesMasterIdLst>
  <p:sldIdLst>
    <p:sldId id="256" r:id="rId3"/>
    <p:sldId id="263" r:id="rId4"/>
    <p:sldId id="258" r:id="rId5"/>
    <p:sldId id="261" r:id="rId6"/>
    <p:sldId id="267" r:id="rId7"/>
    <p:sldId id="268" r:id="rId8"/>
    <p:sldId id="262" r:id="rId9"/>
    <p:sldId id="264" r:id="rId10"/>
    <p:sldId id="265" r:id="rId11"/>
    <p:sldId id="266" r:id="rId12"/>
    <p:sldId id="269" r:id="rId13"/>
    <p:sldId id="260" r:id="rId14"/>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Objects="1" showGuides="1">
      <p:cViewPr varScale="1">
        <p:scale>
          <a:sx n="122" d="100"/>
          <a:sy n="122" d="100"/>
        </p:scale>
        <p:origin x="96" y="2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00C5E0D-B76F-47A8-91B1-C71AD6BE59C3}" type="datetimeFigureOut">
              <a:rPr lang="en-GB" smtClean="0"/>
              <a:t>03/04/2019</a:t>
            </a:fld>
            <a:endParaRPr lang="en-GB"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2EC2AB-FD5C-4EF7-AF8D-FB95907AF3A4}" type="slidenum">
              <a:rPr lang="en-GB" smtClean="0"/>
              <a:t>‹#›</a:t>
            </a:fld>
            <a:endParaRPr lang="en-GB" dirty="0"/>
          </a:p>
        </p:txBody>
      </p:sp>
    </p:spTree>
    <p:extLst>
      <p:ext uri="{BB962C8B-B14F-4D97-AF65-F5344CB8AC3E}">
        <p14:creationId xmlns:p14="http://schemas.microsoft.com/office/powerpoint/2010/main" val="3304878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D2EC2AB-FD5C-4EF7-AF8D-FB95907AF3A4}" type="slidenum">
              <a:rPr lang="en-GB" smtClean="0"/>
              <a:t>1</a:t>
            </a:fld>
            <a:endParaRPr lang="en-GB" dirty="0"/>
          </a:p>
        </p:txBody>
      </p:sp>
    </p:spTree>
    <p:extLst>
      <p:ext uri="{BB962C8B-B14F-4D97-AF65-F5344CB8AC3E}">
        <p14:creationId xmlns:p14="http://schemas.microsoft.com/office/powerpoint/2010/main" val="17431363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EC2AB-FD5C-4EF7-AF8D-FB95907AF3A4}" type="slidenum">
              <a:rPr lang="en-GB" smtClean="0"/>
              <a:t>10</a:t>
            </a:fld>
            <a:endParaRPr lang="en-GB" dirty="0"/>
          </a:p>
        </p:txBody>
      </p:sp>
    </p:spTree>
    <p:extLst>
      <p:ext uri="{BB962C8B-B14F-4D97-AF65-F5344CB8AC3E}">
        <p14:creationId xmlns:p14="http://schemas.microsoft.com/office/powerpoint/2010/main" val="36039167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EC2AB-FD5C-4EF7-AF8D-FB95907AF3A4}" type="slidenum">
              <a:rPr lang="en-GB" smtClean="0"/>
              <a:t>11</a:t>
            </a:fld>
            <a:endParaRPr lang="en-GB" dirty="0"/>
          </a:p>
        </p:txBody>
      </p:sp>
    </p:spTree>
    <p:extLst>
      <p:ext uri="{BB962C8B-B14F-4D97-AF65-F5344CB8AC3E}">
        <p14:creationId xmlns:p14="http://schemas.microsoft.com/office/powerpoint/2010/main" val="13863173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D2EC2AB-FD5C-4EF7-AF8D-FB95907AF3A4}" type="slidenum">
              <a:rPr lang="en-GB" smtClean="0"/>
              <a:t>12</a:t>
            </a:fld>
            <a:endParaRPr lang="en-GB" dirty="0"/>
          </a:p>
        </p:txBody>
      </p:sp>
    </p:spTree>
    <p:extLst>
      <p:ext uri="{BB962C8B-B14F-4D97-AF65-F5344CB8AC3E}">
        <p14:creationId xmlns:p14="http://schemas.microsoft.com/office/powerpoint/2010/main" val="8804721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EC2AB-FD5C-4EF7-AF8D-FB95907AF3A4}" type="slidenum">
              <a:rPr lang="en-GB" smtClean="0"/>
              <a:t>2</a:t>
            </a:fld>
            <a:endParaRPr lang="en-GB" dirty="0"/>
          </a:p>
        </p:txBody>
      </p:sp>
    </p:spTree>
    <p:extLst>
      <p:ext uri="{BB962C8B-B14F-4D97-AF65-F5344CB8AC3E}">
        <p14:creationId xmlns:p14="http://schemas.microsoft.com/office/powerpoint/2010/main" val="21512722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D2EC2AB-FD5C-4EF7-AF8D-FB95907AF3A4}" type="slidenum">
              <a:rPr lang="en-GB" smtClean="0"/>
              <a:t>3</a:t>
            </a:fld>
            <a:endParaRPr lang="en-GB" dirty="0"/>
          </a:p>
        </p:txBody>
      </p:sp>
    </p:spTree>
    <p:extLst>
      <p:ext uri="{BB962C8B-B14F-4D97-AF65-F5344CB8AC3E}">
        <p14:creationId xmlns:p14="http://schemas.microsoft.com/office/powerpoint/2010/main" val="13025178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EC2AB-FD5C-4EF7-AF8D-FB95907AF3A4}" type="slidenum">
              <a:rPr lang="en-GB" smtClean="0"/>
              <a:t>4</a:t>
            </a:fld>
            <a:endParaRPr lang="en-GB" dirty="0"/>
          </a:p>
        </p:txBody>
      </p:sp>
    </p:spTree>
    <p:extLst>
      <p:ext uri="{BB962C8B-B14F-4D97-AF65-F5344CB8AC3E}">
        <p14:creationId xmlns:p14="http://schemas.microsoft.com/office/powerpoint/2010/main" val="3619452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EC2AB-FD5C-4EF7-AF8D-FB95907AF3A4}" type="slidenum">
              <a:rPr lang="en-GB" smtClean="0"/>
              <a:t>5</a:t>
            </a:fld>
            <a:endParaRPr lang="en-GB" dirty="0"/>
          </a:p>
        </p:txBody>
      </p:sp>
    </p:spTree>
    <p:extLst>
      <p:ext uri="{BB962C8B-B14F-4D97-AF65-F5344CB8AC3E}">
        <p14:creationId xmlns:p14="http://schemas.microsoft.com/office/powerpoint/2010/main" val="722375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EC2AB-FD5C-4EF7-AF8D-FB95907AF3A4}" type="slidenum">
              <a:rPr lang="en-GB" smtClean="0"/>
              <a:t>6</a:t>
            </a:fld>
            <a:endParaRPr lang="en-GB" dirty="0"/>
          </a:p>
        </p:txBody>
      </p:sp>
    </p:spTree>
    <p:extLst>
      <p:ext uri="{BB962C8B-B14F-4D97-AF65-F5344CB8AC3E}">
        <p14:creationId xmlns:p14="http://schemas.microsoft.com/office/powerpoint/2010/main" val="21029440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EC2AB-FD5C-4EF7-AF8D-FB95907AF3A4}" type="slidenum">
              <a:rPr lang="en-GB" smtClean="0"/>
              <a:t>7</a:t>
            </a:fld>
            <a:endParaRPr lang="en-GB" dirty="0"/>
          </a:p>
        </p:txBody>
      </p:sp>
    </p:spTree>
    <p:extLst>
      <p:ext uri="{BB962C8B-B14F-4D97-AF65-F5344CB8AC3E}">
        <p14:creationId xmlns:p14="http://schemas.microsoft.com/office/powerpoint/2010/main" val="4091940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EC2AB-FD5C-4EF7-AF8D-FB95907AF3A4}" type="slidenum">
              <a:rPr lang="en-GB" smtClean="0"/>
              <a:t>8</a:t>
            </a:fld>
            <a:endParaRPr lang="en-GB" dirty="0"/>
          </a:p>
        </p:txBody>
      </p:sp>
    </p:spTree>
    <p:extLst>
      <p:ext uri="{BB962C8B-B14F-4D97-AF65-F5344CB8AC3E}">
        <p14:creationId xmlns:p14="http://schemas.microsoft.com/office/powerpoint/2010/main" val="36383811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EC2AB-FD5C-4EF7-AF8D-FB95907AF3A4}" type="slidenum">
              <a:rPr lang="en-GB" smtClean="0"/>
              <a:t>9</a:t>
            </a:fld>
            <a:endParaRPr lang="en-GB" dirty="0"/>
          </a:p>
        </p:txBody>
      </p:sp>
    </p:spTree>
    <p:extLst>
      <p:ext uri="{BB962C8B-B14F-4D97-AF65-F5344CB8AC3E}">
        <p14:creationId xmlns:p14="http://schemas.microsoft.com/office/powerpoint/2010/main" val="603815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0" y="0"/>
            <a:ext cx="12192000" cy="68550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tangle 14"/>
          <p:cNvSpPr/>
          <p:nvPr userDrawn="1"/>
        </p:nvSpPr>
        <p:spPr>
          <a:xfrm>
            <a:off x="1" y="1125538"/>
            <a:ext cx="11857565" cy="315277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ctrTitle"/>
          </p:nvPr>
        </p:nvSpPr>
        <p:spPr>
          <a:xfrm>
            <a:off x="334433" y="1605600"/>
            <a:ext cx="8593668" cy="702502"/>
          </a:xfrm>
        </p:spPr>
        <p:txBody>
          <a:bodyPr>
            <a:noAutofit/>
          </a:bodyPr>
          <a:lstStyle>
            <a:lvl1pPr>
              <a:lnSpc>
                <a:spcPct val="91000"/>
              </a:lnSpc>
              <a:defRPr sz="2400">
                <a:solidFill>
                  <a:schemeClr val="bg1"/>
                </a:solidFill>
              </a:defRPr>
            </a:lvl1pPr>
          </a:lstStyle>
          <a:p>
            <a:r>
              <a:rPr lang="en-GB"/>
              <a:t>Click to edit Master title style</a:t>
            </a:r>
            <a:endParaRPr lang="en-GB" dirty="0"/>
          </a:p>
        </p:txBody>
      </p:sp>
      <p:cxnSp>
        <p:nvCxnSpPr>
          <p:cNvPr id="17" name="Straight Connector 16"/>
          <p:cNvCxnSpPr/>
          <p:nvPr userDrawn="1"/>
        </p:nvCxnSpPr>
        <p:spPr>
          <a:xfrm>
            <a:off x="-3601" y="4179682"/>
            <a:ext cx="11862000" cy="0"/>
          </a:xfrm>
          <a:prstGeom prst="line">
            <a:avLst/>
          </a:prstGeom>
          <a:ln w="2794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a:off x="0" y="6195600"/>
            <a:ext cx="11857567" cy="0"/>
          </a:xfrm>
          <a:prstGeom prst="line">
            <a:avLst/>
          </a:prstGeom>
          <a:ln w="6350">
            <a:solidFill>
              <a:srgbClr val="4D4D4D"/>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userDrawn="1"/>
        </p:nvSpPr>
        <p:spPr>
          <a:xfrm>
            <a:off x="9131301" y="6481529"/>
            <a:ext cx="2727545" cy="153888"/>
          </a:xfrm>
          <a:prstGeom prst="rect">
            <a:avLst/>
          </a:prstGeom>
          <a:noFill/>
        </p:spPr>
        <p:txBody>
          <a:bodyPr wrap="square" lIns="0" tIns="0" rIns="0" bIns="0" rtlCol="0">
            <a:spAutoFit/>
          </a:bodyPr>
          <a:lstStyle/>
          <a:p>
            <a:pPr algn="r"/>
            <a:r>
              <a:rPr lang="en-GB" sz="1000" b="1" cap="all" baseline="0" noProof="1">
                <a:solidFill>
                  <a:schemeClr val="accent2"/>
                </a:solidFill>
              </a:rPr>
              <a:t>Safer, smarter, greener</a:t>
            </a:r>
          </a:p>
        </p:txBody>
      </p:sp>
      <p:pic>
        <p:nvPicPr>
          <p:cNvPr id="23" name="Picture 3" descr="U:\DNV\New upgrading projects received September 2013\PPT project assigned September 2013-\work\A4 PPT logos.emf"/>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31220" r="1"/>
          <a:stretch/>
        </p:blipFill>
        <p:spPr bwMode="auto">
          <a:xfrm>
            <a:off x="1" y="260350"/>
            <a:ext cx="11857037" cy="591733"/>
          </a:xfrm>
          <a:prstGeom prst="rect">
            <a:avLst/>
          </a:prstGeom>
          <a:noFill/>
          <a:extLst>
            <a:ext uri="{909E8E84-426E-40DD-AFC4-6F175D3DCCD1}">
              <a14:hiddenFill xmlns:a14="http://schemas.microsoft.com/office/drawing/2010/main">
                <a:solidFill>
                  <a:srgbClr val="FFFFFF"/>
                </a:solidFill>
              </a14:hiddenFill>
            </a:ext>
          </a:extLst>
        </p:spPr>
      </p:pic>
      <p:sp>
        <p:nvSpPr>
          <p:cNvPr id="13" name="Date Placeholder 12"/>
          <p:cNvSpPr>
            <a:spLocks noGrp="1"/>
          </p:cNvSpPr>
          <p:nvPr>
            <p:ph type="dt" sz="half" idx="15"/>
          </p:nvPr>
        </p:nvSpPr>
        <p:spPr/>
        <p:txBody>
          <a:bodyPr/>
          <a:lstStyle>
            <a:lvl1pPr>
              <a:defRPr>
                <a:solidFill>
                  <a:schemeClr val="bg1"/>
                </a:solidFill>
              </a:defRPr>
            </a:lvl1pPr>
          </a:lstStyle>
          <a:p>
            <a:endParaRPr lang="en-GB" dirty="0"/>
          </a:p>
        </p:txBody>
      </p:sp>
      <p:sp>
        <p:nvSpPr>
          <p:cNvPr id="24" name="Footer Placeholder 23"/>
          <p:cNvSpPr>
            <a:spLocks noGrp="1"/>
          </p:cNvSpPr>
          <p:nvPr>
            <p:ph type="ftr" sz="quarter" idx="16"/>
          </p:nvPr>
        </p:nvSpPr>
        <p:spPr/>
        <p:txBody>
          <a:bodyPr/>
          <a:lstStyle/>
          <a:p>
            <a:endParaRPr lang="en-GB" dirty="0"/>
          </a:p>
        </p:txBody>
      </p:sp>
      <p:sp>
        <p:nvSpPr>
          <p:cNvPr id="25" name="Slide Number Placeholder 24"/>
          <p:cNvSpPr>
            <a:spLocks noGrp="1"/>
          </p:cNvSpPr>
          <p:nvPr>
            <p:ph type="sldNum" sz="quarter" idx="17"/>
          </p:nvPr>
        </p:nvSpPr>
        <p:spPr>
          <a:xfrm>
            <a:off x="334431" y="6508356"/>
            <a:ext cx="276467" cy="179340"/>
          </a:xfrm>
        </p:spPr>
        <p:txBody>
          <a:bodyPr/>
          <a:lstStyle/>
          <a:p>
            <a:fld id="{5BA07366-CB75-4AA8-9E5B-928B849F427C}" type="slidenum">
              <a:rPr lang="en-GB" smtClean="0"/>
              <a:pPr/>
              <a:t>‹#›</a:t>
            </a:fld>
            <a:endParaRPr lang="en-GB" dirty="0"/>
          </a:p>
        </p:txBody>
      </p:sp>
      <p:sp>
        <p:nvSpPr>
          <p:cNvPr id="22" name="SD_FLD_Copyright"/>
          <p:cNvSpPr txBox="1"/>
          <p:nvPr userDrawn="1"/>
        </p:nvSpPr>
        <p:spPr>
          <a:xfrm>
            <a:off x="610899" y="6508357"/>
            <a:ext cx="540212" cy="123111"/>
          </a:xfrm>
          <a:prstGeom prst="rect">
            <a:avLst/>
          </a:prstGeom>
          <a:noFill/>
        </p:spPr>
        <p:txBody>
          <a:bodyPr wrap="none" lIns="0" tIns="0" rIns="0" bIns="0" rtlCol="0">
            <a:spAutoFit/>
          </a:bodyPr>
          <a:lstStyle/>
          <a:p>
            <a:r>
              <a:rPr lang="en-GB" sz="800" noProof="0" dirty="0">
                <a:solidFill>
                  <a:schemeClr val="tx1"/>
                </a:solidFill>
              </a:rPr>
              <a:t>DNV GL ©</a:t>
            </a:r>
          </a:p>
        </p:txBody>
      </p:sp>
      <p:sp>
        <p:nvSpPr>
          <p:cNvPr id="26" name="SD_FLD_Author"/>
          <p:cNvSpPr txBox="1">
            <a:spLocks noChangeArrowheads="1"/>
          </p:cNvSpPr>
          <p:nvPr userDrawn="1"/>
        </p:nvSpPr>
        <p:spPr bwMode="auto">
          <a:xfrm>
            <a:off x="334431" y="3542827"/>
            <a:ext cx="8593670" cy="29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marL="0" indent="0" algn="l" defTabSz="914400" rtl="0" eaLnBrk="1" latinLnBrk="0" hangingPunct="1">
              <a:lnSpc>
                <a:spcPct val="114000"/>
              </a:lnSpc>
              <a:spcBef>
                <a:spcPts val="600"/>
              </a:spcBef>
              <a:buClr>
                <a:srgbClr val="3F9C35"/>
              </a:buClr>
              <a:buFont typeface="Wingdings 2" pitchFamily="18" charset="2"/>
              <a:buNone/>
            </a:pPr>
            <a:endParaRPr lang="en-GB" altLang="ja-JP" sz="1800" b="1" kern="1200" baseline="0" dirty="0">
              <a:solidFill>
                <a:schemeClr val="tx2"/>
              </a:solidFill>
              <a:latin typeface="+mn-lt"/>
              <a:ea typeface="+mn-ea"/>
              <a:cs typeface="+mn-cs"/>
            </a:endParaRPr>
          </a:p>
        </p:txBody>
      </p:sp>
      <p:sp>
        <p:nvSpPr>
          <p:cNvPr id="27" name="SD_FLD_DocumentDate"/>
          <p:cNvSpPr/>
          <p:nvPr userDrawn="1"/>
        </p:nvSpPr>
        <p:spPr>
          <a:xfrm>
            <a:off x="334433" y="3834426"/>
            <a:ext cx="8593668" cy="3312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lvl="0" indent="0" algn="l" defTabSz="914400" rtl="0" eaLnBrk="1" latinLnBrk="0" hangingPunct="1">
              <a:lnSpc>
                <a:spcPct val="114000"/>
              </a:lnSpc>
              <a:spcBef>
                <a:spcPts val="600"/>
              </a:spcBef>
              <a:buClr>
                <a:srgbClr val="3F9C35"/>
              </a:buClr>
              <a:buFont typeface="Wingdings 2" pitchFamily="18" charset="2"/>
              <a:buNone/>
            </a:pPr>
            <a:r>
              <a:rPr lang="en-GB" sz="1800" b="0" kern="1200">
                <a:solidFill>
                  <a:schemeClr val="tx2"/>
                </a:solidFill>
                <a:latin typeface="+mn-lt"/>
                <a:ea typeface="+mn-ea"/>
                <a:cs typeface="+mn-cs"/>
              </a:rPr>
              <a:t>04 December 2017</a:t>
            </a:r>
            <a:endParaRPr lang="en-GB" sz="1800" b="0" kern="1200" dirty="0">
              <a:solidFill>
                <a:schemeClr val="tx2"/>
              </a:solidFill>
              <a:latin typeface="+mn-lt"/>
              <a:ea typeface="+mn-ea"/>
              <a:cs typeface="+mn-cs"/>
            </a:endParaRPr>
          </a:p>
        </p:txBody>
      </p:sp>
      <p:sp>
        <p:nvSpPr>
          <p:cNvPr id="28" name="SD_FLD_Confidentiality"/>
          <p:cNvSpPr/>
          <p:nvPr userDrawn="1"/>
        </p:nvSpPr>
        <p:spPr>
          <a:xfrm>
            <a:off x="334433" y="6022832"/>
            <a:ext cx="2845013" cy="160319"/>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algn="l" defTabSz="914400" rtl="0" eaLnBrk="1" latinLnBrk="0" hangingPunct="1">
              <a:lnSpc>
                <a:spcPct val="113000"/>
              </a:lnSpc>
              <a:spcBef>
                <a:spcPts val="600"/>
              </a:spcBef>
            </a:pPr>
            <a:endParaRPr lang="en-GB" sz="800" b="1" kern="1200" dirty="0">
              <a:solidFill>
                <a:srgbClr val="000000"/>
              </a:solidFill>
              <a:latin typeface="+mn-lt"/>
              <a:ea typeface="+mn-ea"/>
              <a:cs typeface="+mn-cs"/>
            </a:endParaRPr>
          </a:p>
        </p:txBody>
      </p:sp>
      <p:sp>
        <p:nvSpPr>
          <p:cNvPr id="29" name="SD_FLD_DocumentNumber"/>
          <p:cNvSpPr txBox="1">
            <a:spLocks noChangeArrowheads="1"/>
          </p:cNvSpPr>
          <p:nvPr userDrawn="1"/>
        </p:nvSpPr>
        <p:spPr bwMode="auto">
          <a:xfrm>
            <a:off x="1886137" y="6508356"/>
            <a:ext cx="4109851" cy="1806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lgn="l">
              <a:spcBef>
                <a:spcPts val="0"/>
              </a:spcBef>
            </a:pPr>
            <a:endParaRPr lang="en-GB" altLang="ja-JP" sz="800" dirty="0">
              <a:solidFill>
                <a:srgbClr val="000000"/>
              </a:solidFill>
              <a:ea typeface="ＭＳ Ｐゴシック" charset="-128"/>
              <a:cs typeface="Arial" charset="0"/>
            </a:endParaRPr>
          </a:p>
        </p:txBody>
      </p:sp>
      <p:sp>
        <p:nvSpPr>
          <p:cNvPr id="30" name="SD_FLD_BusinessAreaName"/>
          <p:cNvSpPr/>
          <p:nvPr userDrawn="1"/>
        </p:nvSpPr>
        <p:spPr>
          <a:xfrm>
            <a:off x="334431" y="1360800"/>
            <a:ext cx="8593669" cy="209126"/>
          </a:xfrm>
          <a:prstGeom prst="rect">
            <a:avLst/>
          </a:prstGeom>
          <a:noFill/>
          <a:ln w="95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lnSpc>
                <a:spcPct val="113000"/>
              </a:lnSpc>
              <a:spcBef>
                <a:spcPts val="600"/>
              </a:spcBef>
            </a:pPr>
            <a:endParaRPr lang="en-GB" sz="1200" b="1" kern="1200" cap="all" baseline="0" dirty="0">
              <a:solidFill>
                <a:schemeClr val="bg1"/>
              </a:solidFill>
              <a:latin typeface="+mn-lt"/>
              <a:ea typeface="+mn-ea"/>
              <a:cs typeface="+mn-cs"/>
            </a:endParaRPr>
          </a:p>
        </p:txBody>
      </p:sp>
      <p:sp>
        <p:nvSpPr>
          <p:cNvPr id="31" name="Subtitle 2"/>
          <p:cNvSpPr>
            <a:spLocks noGrp="1"/>
          </p:cNvSpPr>
          <p:nvPr>
            <p:ph type="subTitle" idx="1"/>
          </p:nvPr>
        </p:nvSpPr>
        <p:spPr>
          <a:xfrm>
            <a:off x="334962" y="2420888"/>
            <a:ext cx="8593137" cy="648072"/>
          </a:xfrm>
        </p:spPr>
        <p:txBody>
          <a:bodyPr/>
          <a:lstStyle>
            <a:lvl1pPr marL="0" indent="0" algn="l" defTabSz="914400" rtl="0" eaLnBrk="1" latinLnBrk="0" hangingPunct="1">
              <a:buNone/>
              <a:defRPr lang="en-US" sz="1800" b="1" kern="1200" dirty="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GB" dirty="0"/>
          </a:p>
        </p:txBody>
      </p:sp>
      <p:sp>
        <p:nvSpPr>
          <p:cNvPr id="32" name="SD_FLD_Draft" hidden="1"/>
          <p:cNvSpPr txBox="1">
            <a:spLocks noChangeArrowheads="1"/>
          </p:cNvSpPr>
          <p:nvPr userDrawn="1"/>
        </p:nvSpPr>
        <p:spPr bwMode="auto">
          <a:xfrm>
            <a:off x="5340350" y="5927025"/>
            <a:ext cx="1511300" cy="238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lgn="ctr">
              <a:spcBef>
                <a:spcPct val="50000"/>
              </a:spcBef>
            </a:pPr>
            <a:r>
              <a:rPr lang="en-GB" altLang="ja-JP" sz="1600" b="0" cap="all" baseline="0" dirty="0">
                <a:solidFill>
                  <a:srgbClr val="C4262E"/>
                </a:solidFill>
                <a:ea typeface="ＭＳ Ｐゴシック" charset="-128"/>
                <a:cs typeface="Arial" charset="0"/>
              </a:rPr>
              <a:t>DRAFT</a:t>
            </a:r>
          </a:p>
        </p:txBody>
      </p:sp>
    </p:spTree>
    <p:extLst>
      <p:ext uri="{BB962C8B-B14F-4D97-AF65-F5344CB8AC3E}">
        <p14:creationId xmlns:p14="http://schemas.microsoft.com/office/powerpoint/2010/main" val="3445393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e column and 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sz="half" idx="1"/>
          </p:nvPr>
        </p:nvSpPr>
        <p:spPr>
          <a:xfrm>
            <a:off x="334963" y="1270801"/>
            <a:ext cx="5659437" cy="4642637"/>
          </a:xfrm>
        </p:spPr>
        <p:txBody>
          <a:bodyPr>
            <a:no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5BA07366-CB75-4AA8-9E5B-928B849F427C}" type="slidenum">
              <a:rPr lang="en-GB" smtClean="0"/>
              <a:t>‹#›</a:t>
            </a:fld>
            <a:endParaRPr lang="en-GB" dirty="0"/>
          </a:p>
        </p:txBody>
      </p:sp>
      <p:sp>
        <p:nvSpPr>
          <p:cNvPr id="10" name="Picture Placeholder 9"/>
          <p:cNvSpPr>
            <a:spLocks noGrp="1"/>
          </p:cNvSpPr>
          <p:nvPr>
            <p:ph type="pic" sz="quarter" idx="13"/>
          </p:nvPr>
        </p:nvSpPr>
        <p:spPr>
          <a:xfrm>
            <a:off x="6199188" y="1268413"/>
            <a:ext cx="5657452" cy="4645025"/>
          </a:xfrm>
          <a:solidFill>
            <a:schemeClr val="bg2">
              <a:lumMod val="40000"/>
              <a:lumOff val="60000"/>
            </a:schemeClr>
          </a:solidFill>
        </p:spPr>
        <p:txBody>
          <a:bodyPr/>
          <a:lstStyle>
            <a:lvl1pPr marL="0" indent="0" algn="ctr">
              <a:buNone/>
              <a:defRPr b="0"/>
            </a:lvl1pPr>
          </a:lstStyle>
          <a:p>
            <a:r>
              <a:rPr lang="en-GB"/>
              <a:t>Click icon to add picture</a:t>
            </a:r>
            <a:endParaRPr lang="en-GB" dirty="0"/>
          </a:p>
        </p:txBody>
      </p:sp>
    </p:spTree>
    <p:extLst>
      <p:ext uri="{BB962C8B-B14F-4D97-AF65-F5344CB8AC3E}">
        <p14:creationId xmlns:p14="http://schemas.microsoft.com/office/powerpoint/2010/main" val="4118495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rge image with caption">
    <p:spTree>
      <p:nvGrpSpPr>
        <p:cNvPr id="1" name=""/>
        <p:cNvGrpSpPr/>
        <p:nvPr/>
      </p:nvGrpSpPr>
      <p:grpSpPr>
        <a:xfrm>
          <a:off x="0" y="0"/>
          <a:ext cx="0" cy="0"/>
          <a:chOff x="0" y="0"/>
          <a:chExt cx="0" cy="0"/>
        </a:xfrm>
      </p:grpSpPr>
      <p:sp>
        <p:nvSpPr>
          <p:cNvPr id="16" name="Picture Placeholder 8"/>
          <p:cNvSpPr>
            <a:spLocks noGrp="1"/>
          </p:cNvSpPr>
          <p:nvPr>
            <p:ph type="pic" sz="quarter" idx="13"/>
          </p:nvPr>
        </p:nvSpPr>
        <p:spPr>
          <a:xfrm>
            <a:off x="0" y="1267200"/>
            <a:ext cx="11856000" cy="4643438"/>
          </a:xfrm>
          <a:solidFill>
            <a:schemeClr val="bg2">
              <a:lumMod val="40000"/>
              <a:lumOff val="60000"/>
            </a:schemeClr>
          </a:solidFill>
        </p:spPr>
        <p:txBody>
          <a:bodyPr/>
          <a:lstStyle>
            <a:lvl1pPr marL="0" indent="0" algn="ctr">
              <a:buNone/>
              <a:defRPr b="0"/>
            </a:lvl1pPr>
          </a:lstStyle>
          <a:p>
            <a:r>
              <a:rPr lang="en-GB"/>
              <a:t>Click icon to add picture</a:t>
            </a:r>
            <a:endParaRPr lang="en-GB" dirty="0"/>
          </a:p>
        </p:txBody>
      </p:sp>
      <p:sp>
        <p:nvSpPr>
          <p:cNvPr id="2" name="Title 1"/>
          <p:cNvSpPr>
            <a:spLocks noGrp="1"/>
          </p:cNvSpPr>
          <p:nvPr>
            <p:ph type="title"/>
          </p:nvPr>
        </p:nvSpPr>
        <p:spPr/>
        <p:txBody>
          <a:bodyPr/>
          <a:lstStyle/>
          <a:p>
            <a:r>
              <a:rPr lang="en-GB"/>
              <a:t>Click to edit Master title style</a:t>
            </a:r>
            <a:endParaRPr lang="en-GB" dirty="0"/>
          </a:p>
        </p:txBody>
      </p:sp>
      <p:sp>
        <p:nvSpPr>
          <p:cNvPr id="3" name="Date Placeholder 2"/>
          <p:cNvSpPr>
            <a:spLocks noGrp="1"/>
          </p:cNvSpPr>
          <p:nvPr>
            <p:ph type="dt" sz="half" idx="10"/>
          </p:nvPr>
        </p:nvSpPr>
        <p:spPr/>
        <p:txBody>
          <a:bodyPr/>
          <a:lstStyle/>
          <a:p>
            <a:endParaRPr lang="en-GB" noProof="0" dirty="0"/>
          </a:p>
        </p:txBody>
      </p:sp>
      <p:sp>
        <p:nvSpPr>
          <p:cNvPr id="4" name="Footer Placeholder 3"/>
          <p:cNvSpPr>
            <a:spLocks noGrp="1"/>
          </p:cNvSpPr>
          <p:nvPr>
            <p:ph type="ftr" sz="quarter" idx="11"/>
          </p:nvPr>
        </p:nvSpPr>
        <p:spPr/>
        <p:txBody>
          <a:bodyPr/>
          <a:lstStyle/>
          <a:p>
            <a:endParaRPr lang="en-GB" noProof="0" dirty="0"/>
          </a:p>
        </p:txBody>
      </p:sp>
      <p:sp>
        <p:nvSpPr>
          <p:cNvPr id="5" name="Slide Number Placeholder 4"/>
          <p:cNvSpPr>
            <a:spLocks noGrp="1"/>
          </p:cNvSpPr>
          <p:nvPr>
            <p:ph type="sldNum" sz="quarter" idx="12"/>
          </p:nvPr>
        </p:nvSpPr>
        <p:spPr/>
        <p:txBody>
          <a:bodyPr/>
          <a:lstStyle/>
          <a:p>
            <a:fld id="{5BA07366-CB75-4AA8-9E5B-928B849F427C}" type="slidenum">
              <a:rPr lang="en-GB" noProof="0" smtClean="0"/>
              <a:pPr/>
              <a:t>‹#›</a:t>
            </a:fld>
            <a:endParaRPr lang="en-GB" noProof="0" dirty="0"/>
          </a:p>
        </p:txBody>
      </p:sp>
      <p:sp>
        <p:nvSpPr>
          <p:cNvPr id="10" name="Text Placeholder 9"/>
          <p:cNvSpPr>
            <a:spLocks noGrp="1"/>
          </p:cNvSpPr>
          <p:nvPr>
            <p:ph type="body" sz="quarter" idx="14" hasCustomPrompt="1"/>
          </p:nvPr>
        </p:nvSpPr>
        <p:spPr>
          <a:xfrm>
            <a:off x="0" y="5656069"/>
            <a:ext cx="11861800" cy="257369"/>
          </a:xfrm>
          <a:solidFill>
            <a:schemeClr val="bg1">
              <a:alpha val="70000"/>
            </a:schemeClr>
          </a:solidFill>
        </p:spPr>
        <p:txBody>
          <a:bodyPr wrap="square" lIns="334800" tIns="36000" rIns="334800" bIns="36000" anchor="b" anchorCtr="0">
            <a:spAutoFit/>
          </a:bodyPr>
          <a:lstStyle>
            <a:lvl1pPr marL="0" indent="0">
              <a:lnSpc>
                <a:spcPct val="100000"/>
              </a:lnSpc>
              <a:spcBef>
                <a:spcPts val="0"/>
              </a:spcBef>
              <a:buNone/>
              <a:defRPr sz="1200" b="0"/>
            </a:lvl1pPr>
          </a:lstStyle>
          <a:p>
            <a:pPr lvl="0"/>
            <a:r>
              <a:rPr lang="en-GB" dirty="0"/>
              <a:t>Click to edit Master text styles</a:t>
            </a:r>
          </a:p>
        </p:txBody>
      </p:sp>
    </p:spTree>
    <p:extLst>
      <p:ext uri="{BB962C8B-B14F-4D97-AF65-F5344CB8AC3E}">
        <p14:creationId xmlns:p14="http://schemas.microsoft.com/office/powerpoint/2010/main" val="33093425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rge 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5BA07366-CB75-4AA8-9E5B-928B849F427C}" type="slidenum">
              <a:rPr lang="en-GB" smtClean="0"/>
              <a:t>‹#›</a:t>
            </a:fld>
            <a:endParaRPr lang="en-GB" dirty="0"/>
          </a:p>
        </p:txBody>
      </p:sp>
      <p:sp>
        <p:nvSpPr>
          <p:cNvPr id="10" name="Picture Placeholder 9"/>
          <p:cNvSpPr>
            <a:spLocks noGrp="1"/>
          </p:cNvSpPr>
          <p:nvPr>
            <p:ph type="pic" sz="quarter" idx="13"/>
          </p:nvPr>
        </p:nvSpPr>
        <p:spPr>
          <a:xfrm>
            <a:off x="0" y="1268413"/>
            <a:ext cx="11856640" cy="4645025"/>
          </a:xfrm>
          <a:solidFill>
            <a:schemeClr val="bg2">
              <a:lumMod val="40000"/>
              <a:lumOff val="60000"/>
            </a:schemeClr>
          </a:solidFill>
        </p:spPr>
        <p:txBody>
          <a:bodyPr/>
          <a:lstStyle>
            <a:lvl1pPr marL="0" indent="0" algn="ctr">
              <a:buNone/>
              <a:defRPr b="0"/>
            </a:lvl1pPr>
          </a:lstStyle>
          <a:p>
            <a:r>
              <a:rPr lang="en-GB"/>
              <a:t>Click icon to add picture</a:t>
            </a:r>
            <a:endParaRPr lang="en-GB" dirty="0"/>
          </a:p>
        </p:txBody>
      </p:sp>
      <p:sp>
        <p:nvSpPr>
          <p:cNvPr id="8" name="Table Placeholder 11">
            <a:extLst>
              <a:ext uri="{FF2B5EF4-FFF2-40B4-BE49-F238E27FC236}">
                <a16:creationId xmlns:a16="http://schemas.microsoft.com/office/drawing/2014/main" id="{2C46DE60-69E8-4524-B675-3EBD90039E2D}"/>
              </a:ext>
            </a:extLst>
          </p:cNvPr>
          <p:cNvSpPr>
            <a:spLocks noGrp="1"/>
          </p:cNvSpPr>
          <p:nvPr>
            <p:ph type="tbl" sz="quarter" idx="15"/>
          </p:nvPr>
        </p:nvSpPr>
        <p:spPr>
          <a:xfrm>
            <a:off x="0" y="5796519"/>
            <a:ext cx="11856000" cy="27940"/>
          </a:xfrm>
          <a:solidFill>
            <a:schemeClr val="bg1"/>
          </a:solidFill>
        </p:spPr>
        <p:txBody>
          <a:bodyPr>
            <a:normAutofit/>
          </a:bodyPr>
          <a:lstStyle>
            <a:lvl1pPr>
              <a:defRPr sz="100">
                <a:solidFill>
                  <a:schemeClr val="bg1"/>
                </a:solidFill>
              </a:defRPr>
            </a:lvl1pPr>
          </a:lstStyle>
          <a:p>
            <a:r>
              <a:rPr lang="en-GB"/>
              <a:t>Click icon to add table</a:t>
            </a:r>
            <a:endParaRPr lang="en-GB" dirty="0"/>
          </a:p>
        </p:txBody>
      </p:sp>
    </p:spTree>
    <p:extLst>
      <p:ext uri="{BB962C8B-B14F-4D97-AF65-F5344CB8AC3E}">
        <p14:creationId xmlns:p14="http://schemas.microsoft.com/office/powerpoint/2010/main" val="30730459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ull page image with textbox">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2412C1D-AC81-4F31-9EE1-E1F8DAC2AA11}"/>
              </a:ext>
            </a:extLst>
          </p:cNvPr>
          <p:cNvSpPr>
            <a:spLocks noGrp="1"/>
          </p:cNvSpPr>
          <p:nvPr>
            <p:ph type="pic" sz="quarter" idx="13"/>
          </p:nvPr>
        </p:nvSpPr>
        <p:spPr>
          <a:xfrm>
            <a:off x="0" y="259200"/>
            <a:ext cx="11861800" cy="5652000"/>
          </a:xfrm>
          <a:custGeom>
            <a:avLst/>
            <a:gdLst>
              <a:gd name="connsiteX0" fmla="*/ 0 w 11861800"/>
              <a:gd name="connsiteY0" fmla="*/ 0 h 5356187"/>
              <a:gd name="connsiteX1" fmla="*/ 11861800 w 11861800"/>
              <a:gd name="connsiteY1" fmla="*/ 0 h 5356187"/>
              <a:gd name="connsiteX2" fmla="*/ 11861800 w 11861800"/>
              <a:gd name="connsiteY2" fmla="*/ 1088368 h 5356187"/>
              <a:gd name="connsiteX3" fmla="*/ 11856000 w 11861800"/>
              <a:gd name="connsiteY3" fmla="*/ 1088368 h 5356187"/>
              <a:gd name="connsiteX4" fmla="*/ 11856000 w 11861800"/>
              <a:gd name="connsiteY4" fmla="*/ 5356187 h 5356187"/>
              <a:gd name="connsiteX5" fmla="*/ 0 w 11861800"/>
              <a:gd name="connsiteY5" fmla="*/ 5356187 h 5356187"/>
              <a:gd name="connsiteX6" fmla="*/ 0 w 11861800"/>
              <a:gd name="connsiteY6" fmla="*/ 1088368 h 5356187"/>
              <a:gd name="connsiteX7" fmla="*/ 0 w 11861800"/>
              <a:gd name="connsiteY7" fmla="*/ 676500 h 535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61800" h="5356187">
                <a:moveTo>
                  <a:pt x="0" y="0"/>
                </a:moveTo>
                <a:lnTo>
                  <a:pt x="11861800" y="0"/>
                </a:lnTo>
                <a:lnTo>
                  <a:pt x="11861800" y="1088368"/>
                </a:lnTo>
                <a:lnTo>
                  <a:pt x="11856000" y="1088368"/>
                </a:lnTo>
                <a:lnTo>
                  <a:pt x="11856000" y="5356187"/>
                </a:lnTo>
                <a:lnTo>
                  <a:pt x="0" y="5356187"/>
                </a:lnTo>
                <a:lnTo>
                  <a:pt x="0" y="1088368"/>
                </a:lnTo>
                <a:lnTo>
                  <a:pt x="0" y="676500"/>
                </a:lnTo>
                <a:close/>
              </a:path>
            </a:pathLst>
          </a:custGeom>
          <a:solidFill>
            <a:schemeClr val="bg2">
              <a:lumMod val="40000"/>
              <a:lumOff val="60000"/>
            </a:schemeClr>
          </a:solidFill>
        </p:spPr>
        <p:txBody>
          <a:bodyPr wrap="square">
            <a:noAutofit/>
          </a:bodyPr>
          <a:lstStyle>
            <a:lvl1pPr marL="0" indent="0" algn="ctr">
              <a:buNone/>
              <a:defRPr b="0"/>
            </a:lvl1pPr>
          </a:lstStyle>
          <a:p>
            <a:r>
              <a:rPr lang="en-GB"/>
              <a:t>Click icon to add picture</a:t>
            </a:r>
            <a:endParaRPr lang="en-GB" dirty="0"/>
          </a:p>
        </p:txBody>
      </p:sp>
      <p:sp>
        <p:nvSpPr>
          <p:cNvPr id="2" name="Title 1"/>
          <p:cNvSpPr>
            <a:spLocks noGrp="1"/>
          </p:cNvSpPr>
          <p:nvPr>
            <p:ph type="title"/>
          </p:nvPr>
        </p:nvSpPr>
        <p:spPr>
          <a:xfrm>
            <a:off x="1" y="1346200"/>
            <a:ext cx="8928100" cy="1107026"/>
          </a:xfrm>
          <a:solidFill>
            <a:schemeClr val="accent4">
              <a:alpha val="80000"/>
            </a:schemeClr>
          </a:solidFill>
        </p:spPr>
        <p:txBody>
          <a:bodyPr lIns="334800" tIns="334800" rIns="540000" bIns="334800" anchor="t" anchorCtr="0">
            <a:spAutoFit/>
          </a:bodyPr>
          <a:lstStyle>
            <a:lvl1pPr>
              <a:defRPr sz="2800" b="0">
                <a:solidFill>
                  <a:schemeClr val="bg1"/>
                </a:solidFill>
              </a:defRPr>
            </a:lvl1pPr>
          </a:lstStyle>
          <a:p>
            <a:r>
              <a:rPr lang="en-GB"/>
              <a:t>Click to edit Master title style</a:t>
            </a:r>
            <a:endParaRPr lang="en-GB" dirty="0"/>
          </a:p>
        </p:txBody>
      </p:sp>
      <p:sp>
        <p:nvSpPr>
          <p:cNvPr id="3" name="Date Placeholder 2"/>
          <p:cNvSpPr>
            <a:spLocks noGrp="1"/>
          </p:cNvSpPr>
          <p:nvPr>
            <p:ph type="dt" sz="half" idx="10"/>
          </p:nvPr>
        </p:nvSpPr>
        <p:spPr/>
        <p:txBody>
          <a:bodyPr/>
          <a:lstStyle/>
          <a:p>
            <a:endParaRPr lang="en-GB" noProof="0" dirty="0"/>
          </a:p>
        </p:txBody>
      </p:sp>
      <p:sp>
        <p:nvSpPr>
          <p:cNvPr id="4" name="Footer Placeholder 3"/>
          <p:cNvSpPr>
            <a:spLocks noGrp="1"/>
          </p:cNvSpPr>
          <p:nvPr>
            <p:ph type="ftr" sz="quarter" idx="11"/>
          </p:nvPr>
        </p:nvSpPr>
        <p:spPr/>
        <p:txBody>
          <a:bodyPr/>
          <a:lstStyle/>
          <a:p>
            <a:endParaRPr lang="en-GB" noProof="0" dirty="0"/>
          </a:p>
        </p:txBody>
      </p:sp>
      <p:sp>
        <p:nvSpPr>
          <p:cNvPr id="5" name="Slide Number Placeholder 4"/>
          <p:cNvSpPr>
            <a:spLocks noGrp="1"/>
          </p:cNvSpPr>
          <p:nvPr>
            <p:ph type="sldNum" sz="quarter" idx="12"/>
          </p:nvPr>
        </p:nvSpPr>
        <p:spPr/>
        <p:txBody>
          <a:bodyPr/>
          <a:lstStyle/>
          <a:p>
            <a:fld id="{5BA07366-CB75-4AA8-9E5B-928B849F427C}" type="slidenum">
              <a:rPr lang="en-GB" noProof="0" smtClean="0"/>
              <a:pPr/>
              <a:t>‹#›</a:t>
            </a:fld>
            <a:endParaRPr lang="en-GB" noProof="0" dirty="0"/>
          </a:p>
        </p:txBody>
      </p:sp>
      <p:sp>
        <p:nvSpPr>
          <p:cNvPr id="17" name="Table Placeholder 11"/>
          <p:cNvSpPr>
            <a:spLocks noGrp="1"/>
          </p:cNvSpPr>
          <p:nvPr>
            <p:ph type="tbl" sz="quarter" idx="15"/>
          </p:nvPr>
        </p:nvSpPr>
        <p:spPr>
          <a:xfrm>
            <a:off x="0" y="5796519"/>
            <a:ext cx="11856000" cy="27940"/>
          </a:xfrm>
          <a:solidFill>
            <a:schemeClr val="bg1"/>
          </a:solidFill>
        </p:spPr>
        <p:txBody>
          <a:bodyPr>
            <a:normAutofit/>
          </a:bodyPr>
          <a:lstStyle>
            <a:lvl1pPr>
              <a:defRPr sz="100">
                <a:solidFill>
                  <a:schemeClr val="bg1"/>
                </a:solidFill>
              </a:defRPr>
            </a:lvl1pPr>
          </a:lstStyle>
          <a:p>
            <a:r>
              <a:rPr lang="en-GB"/>
              <a:t>Click icon to add table</a:t>
            </a:r>
            <a:endParaRPr lang="en-GB" dirty="0"/>
          </a:p>
        </p:txBody>
      </p:sp>
    </p:spTree>
    <p:extLst>
      <p:ext uri="{BB962C8B-B14F-4D97-AF65-F5344CB8AC3E}">
        <p14:creationId xmlns:p14="http://schemas.microsoft.com/office/powerpoint/2010/main" val="2614302259"/>
      </p:ext>
    </p:extLst>
  </p:cSld>
  <p:clrMapOvr>
    <a:masterClrMapping/>
  </p:clrMapOvr>
  <p:extLst>
    <p:ext uri="{DCECCB84-F9BA-43D5-87BE-67443E8EF086}">
      <p15:sldGuideLst xmlns:p15="http://schemas.microsoft.com/office/powerpoint/2012/main">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2412C1D-AC81-4F31-9EE1-E1F8DAC2AA11}"/>
              </a:ext>
            </a:extLst>
          </p:cNvPr>
          <p:cNvSpPr>
            <a:spLocks noGrp="1"/>
          </p:cNvSpPr>
          <p:nvPr>
            <p:ph type="pic" sz="quarter" idx="13"/>
          </p:nvPr>
        </p:nvSpPr>
        <p:spPr>
          <a:xfrm>
            <a:off x="0" y="259200"/>
            <a:ext cx="11861800" cy="5652000"/>
          </a:xfrm>
          <a:custGeom>
            <a:avLst/>
            <a:gdLst>
              <a:gd name="connsiteX0" fmla="*/ 0 w 11861800"/>
              <a:gd name="connsiteY0" fmla="*/ 0 h 5356187"/>
              <a:gd name="connsiteX1" fmla="*/ 11861800 w 11861800"/>
              <a:gd name="connsiteY1" fmla="*/ 0 h 5356187"/>
              <a:gd name="connsiteX2" fmla="*/ 11861800 w 11861800"/>
              <a:gd name="connsiteY2" fmla="*/ 1088368 h 5356187"/>
              <a:gd name="connsiteX3" fmla="*/ 11856000 w 11861800"/>
              <a:gd name="connsiteY3" fmla="*/ 1088368 h 5356187"/>
              <a:gd name="connsiteX4" fmla="*/ 11856000 w 11861800"/>
              <a:gd name="connsiteY4" fmla="*/ 5356187 h 5356187"/>
              <a:gd name="connsiteX5" fmla="*/ 0 w 11861800"/>
              <a:gd name="connsiteY5" fmla="*/ 5356187 h 5356187"/>
              <a:gd name="connsiteX6" fmla="*/ 0 w 11861800"/>
              <a:gd name="connsiteY6" fmla="*/ 1088368 h 5356187"/>
              <a:gd name="connsiteX7" fmla="*/ 0 w 11861800"/>
              <a:gd name="connsiteY7" fmla="*/ 676500 h 535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61800" h="5356187">
                <a:moveTo>
                  <a:pt x="0" y="0"/>
                </a:moveTo>
                <a:lnTo>
                  <a:pt x="11861800" y="0"/>
                </a:lnTo>
                <a:lnTo>
                  <a:pt x="11861800" y="1088368"/>
                </a:lnTo>
                <a:lnTo>
                  <a:pt x="11856000" y="1088368"/>
                </a:lnTo>
                <a:lnTo>
                  <a:pt x="11856000" y="5356187"/>
                </a:lnTo>
                <a:lnTo>
                  <a:pt x="0" y="5356187"/>
                </a:lnTo>
                <a:lnTo>
                  <a:pt x="0" y="1088368"/>
                </a:lnTo>
                <a:lnTo>
                  <a:pt x="0" y="676500"/>
                </a:lnTo>
                <a:close/>
              </a:path>
            </a:pathLst>
          </a:custGeom>
          <a:solidFill>
            <a:schemeClr val="bg2">
              <a:lumMod val="40000"/>
              <a:lumOff val="60000"/>
            </a:schemeClr>
          </a:solidFill>
        </p:spPr>
        <p:txBody>
          <a:bodyPr wrap="square">
            <a:noAutofit/>
          </a:bodyPr>
          <a:lstStyle>
            <a:lvl1pPr marL="0" indent="0" algn="ctr">
              <a:buNone/>
              <a:defRPr b="0"/>
            </a:lvl1pPr>
          </a:lstStyle>
          <a:p>
            <a:r>
              <a:rPr lang="en-GB"/>
              <a:t>Click icon to add picture</a:t>
            </a:r>
            <a:endParaRPr lang="en-GB" dirty="0"/>
          </a:p>
        </p:txBody>
      </p:sp>
      <p:sp>
        <p:nvSpPr>
          <p:cNvPr id="3" name="Date Placeholder 2"/>
          <p:cNvSpPr>
            <a:spLocks noGrp="1"/>
          </p:cNvSpPr>
          <p:nvPr>
            <p:ph type="dt" sz="half" idx="10"/>
          </p:nvPr>
        </p:nvSpPr>
        <p:spPr/>
        <p:txBody>
          <a:bodyPr/>
          <a:lstStyle/>
          <a:p>
            <a:endParaRPr lang="en-GB" noProof="0" dirty="0"/>
          </a:p>
        </p:txBody>
      </p:sp>
      <p:sp>
        <p:nvSpPr>
          <p:cNvPr id="4" name="Footer Placeholder 3"/>
          <p:cNvSpPr>
            <a:spLocks noGrp="1"/>
          </p:cNvSpPr>
          <p:nvPr>
            <p:ph type="ftr" sz="quarter" idx="11"/>
          </p:nvPr>
        </p:nvSpPr>
        <p:spPr/>
        <p:txBody>
          <a:bodyPr/>
          <a:lstStyle/>
          <a:p>
            <a:endParaRPr lang="en-GB" noProof="0" dirty="0"/>
          </a:p>
        </p:txBody>
      </p:sp>
      <p:sp>
        <p:nvSpPr>
          <p:cNvPr id="5" name="Slide Number Placeholder 4"/>
          <p:cNvSpPr>
            <a:spLocks noGrp="1"/>
          </p:cNvSpPr>
          <p:nvPr>
            <p:ph type="sldNum" sz="quarter" idx="12"/>
          </p:nvPr>
        </p:nvSpPr>
        <p:spPr/>
        <p:txBody>
          <a:bodyPr/>
          <a:lstStyle/>
          <a:p>
            <a:fld id="{5BA07366-CB75-4AA8-9E5B-928B849F427C}" type="slidenum">
              <a:rPr lang="en-GB" noProof="0" smtClean="0"/>
              <a:pPr/>
              <a:t>‹#›</a:t>
            </a:fld>
            <a:endParaRPr lang="en-GB" noProof="0" dirty="0"/>
          </a:p>
        </p:txBody>
      </p:sp>
      <p:sp>
        <p:nvSpPr>
          <p:cNvPr id="17" name="Table Placeholder 11"/>
          <p:cNvSpPr>
            <a:spLocks noGrp="1"/>
          </p:cNvSpPr>
          <p:nvPr>
            <p:ph type="tbl" sz="quarter" idx="15"/>
          </p:nvPr>
        </p:nvSpPr>
        <p:spPr>
          <a:xfrm>
            <a:off x="0" y="5796519"/>
            <a:ext cx="11856000" cy="27940"/>
          </a:xfrm>
          <a:solidFill>
            <a:schemeClr val="bg1"/>
          </a:solidFill>
        </p:spPr>
        <p:txBody>
          <a:bodyPr>
            <a:normAutofit/>
          </a:bodyPr>
          <a:lstStyle>
            <a:lvl1pPr>
              <a:defRPr sz="100">
                <a:solidFill>
                  <a:schemeClr val="bg1"/>
                </a:solidFill>
              </a:defRPr>
            </a:lvl1pPr>
          </a:lstStyle>
          <a:p>
            <a:r>
              <a:rPr lang="en-GB"/>
              <a:t>Click icon to add table</a:t>
            </a:r>
            <a:endParaRPr lang="en-GB" dirty="0"/>
          </a:p>
        </p:txBody>
      </p:sp>
    </p:spTree>
    <p:extLst>
      <p:ext uri="{BB962C8B-B14F-4D97-AF65-F5344CB8AC3E}">
        <p14:creationId xmlns:p14="http://schemas.microsoft.com/office/powerpoint/2010/main" val="3615056340"/>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Date Placeholder 2"/>
          <p:cNvSpPr>
            <a:spLocks noGrp="1"/>
          </p:cNvSpPr>
          <p:nvPr>
            <p:ph type="dt" sz="half" idx="10"/>
          </p:nvPr>
        </p:nvSpPr>
        <p:spPr/>
        <p:txBody>
          <a:bodyPr/>
          <a:lstStyle/>
          <a:p>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5BA07366-CB75-4AA8-9E5B-928B849F427C}" type="slidenum">
              <a:rPr lang="en-GB" smtClean="0"/>
              <a:t>‹#›</a:t>
            </a:fld>
            <a:endParaRPr lang="en-GB" dirty="0"/>
          </a:p>
        </p:txBody>
      </p:sp>
    </p:spTree>
    <p:extLst>
      <p:ext uri="{BB962C8B-B14F-4D97-AF65-F5344CB8AC3E}">
        <p14:creationId xmlns:p14="http://schemas.microsoft.com/office/powerpoint/2010/main" val="184571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userDrawn="1"/>
        </p:nvSpPr>
        <p:spPr>
          <a:xfrm>
            <a:off x="0" y="0"/>
            <a:ext cx="12192000" cy="68550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e Placeholder 1"/>
          <p:cNvSpPr>
            <a:spLocks noGrp="1"/>
          </p:cNvSpPr>
          <p:nvPr>
            <p:ph type="dt" sz="half" idx="10"/>
          </p:nvPr>
        </p:nvSpPr>
        <p:spPr/>
        <p:txBody>
          <a:bodyPr/>
          <a:lstStyle>
            <a:lvl1pPr>
              <a:defRPr>
                <a:solidFill>
                  <a:schemeClr val="bg1"/>
                </a:solidFill>
              </a:defRPr>
            </a:lvl1pPr>
          </a:lstStyle>
          <a:p>
            <a:endParaRPr lang="en-GB" dirty="0"/>
          </a:p>
        </p:txBody>
      </p:sp>
      <p:sp>
        <p:nvSpPr>
          <p:cNvPr id="3" name="Footer Placeholder 2"/>
          <p:cNvSpPr>
            <a:spLocks noGrp="1"/>
          </p:cNvSpPr>
          <p:nvPr>
            <p:ph type="ftr" sz="quarter" idx="11"/>
          </p:nvPr>
        </p:nvSpPr>
        <p:spPr>
          <a:xfrm>
            <a:off x="0" y="6912000"/>
            <a:ext cx="0" cy="0"/>
          </a:xfrm>
        </p:spPr>
        <p:txBody>
          <a:bodyPr/>
          <a:lstStyle>
            <a:lvl1pPr>
              <a:defRPr sz="100">
                <a:noFill/>
              </a:defRPr>
            </a:lvl1pPr>
          </a:lstStyle>
          <a:p>
            <a:endParaRPr lang="en-GB" dirty="0"/>
          </a:p>
        </p:txBody>
      </p:sp>
      <p:sp>
        <p:nvSpPr>
          <p:cNvPr id="4" name="Slide Number Placeholder 3"/>
          <p:cNvSpPr>
            <a:spLocks noGrp="1"/>
          </p:cNvSpPr>
          <p:nvPr>
            <p:ph type="sldNum" sz="quarter" idx="12"/>
          </p:nvPr>
        </p:nvSpPr>
        <p:spPr>
          <a:xfrm>
            <a:off x="0" y="6912000"/>
            <a:ext cx="0" cy="0"/>
          </a:xfrm>
        </p:spPr>
        <p:txBody>
          <a:bodyPr/>
          <a:lstStyle>
            <a:lvl1pPr>
              <a:defRPr sz="100">
                <a:noFill/>
              </a:defRPr>
            </a:lvl1pPr>
          </a:lstStyle>
          <a:p>
            <a:fld id="{5BA07366-CB75-4AA8-9E5B-928B849F427C}" type="slidenum">
              <a:rPr lang="en-GB" smtClean="0"/>
              <a:pPr/>
              <a:t>‹#›</a:t>
            </a:fld>
            <a:endParaRPr lang="en-GB" dirty="0"/>
          </a:p>
        </p:txBody>
      </p:sp>
      <p:sp>
        <p:nvSpPr>
          <p:cNvPr id="7" name="SD_FLD_Confidentiality"/>
          <p:cNvSpPr/>
          <p:nvPr userDrawn="1"/>
        </p:nvSpPr>
        <p:spPr>
          <a:xfrm>
            <a:off x="334433" y="6022832"/>
            <a:ext cx="2845013" cy="160319"/>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algn="l" defTabSz="914400" rtl="0" eaLnBrk="1" latinLnBrk="0" hangingPunct="1">
              <a:lnSpc>
                <a:spcPct val="113000"/>
              </a:lnSpc>
              <a:spcBef>
                <a:spcPts val="600"/>
              </a:spcBef>
            </a:pPr>
            <a:endParaRPr lang="en-GB" sz="800" b="1" kern="1200" dirty="0">
              <a:solidFill>
                <a:srgbClr val="000000"/>
              </a:solidFill>
              <a:latin typeface="+mn-lt"/>
              <a:ea typeface="+mn-ea"/>
              <a:cs typeface="+mn-cs"/>
            </a:endParaRPr>
          </a:p>
        </p:txBody>
      </p:sp>
      <p:sp>
        <p:nvSpPr>
          <p:cNvPr id="9" name="SD_FLD_Draft" hidden="1"/>
          <p:cNvSpPr txBox="1">
            <a:spLocks noChangeArrowheads="1"/>
          </p:cNvSpPr>
          <p:nvPr userDrawn="1"/>
        </p:nvSpPr>
        <p:spPr bwMode="auto">
          <a:xfrm>
            <a:off x="5340350" y="5927025"/>
            <a:ext cx="1511300" cy="238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lgn="ctr">
              <a:spcBef>
                <a:spcPct val="50000"/>
              </a:spcBef>
            </a:pPr>
            <a:r>
              <a:rPr lang="en-GB" altLang="ja-JP" sz="1600" b="0" cap="all" baseline="0" dirty="0">
                <a:solidFill>
                  <a:srgbClr val="C4262E"/>
                </a:solidFill>
                <a:ea typeface="ＭＳ Ｐゴシック" charset="-128"/>
                <a:cs typeface="Arial" charset="0"/>
              </a:rPr>
              <a:t>DRAFT</a:t>
            </a:r>
          </a:p>
        </p:txBody>
      </p:sp>
    </p:spTree>
    <p:extLst>
      <p:ext uri="{BB962C8B-B14F-4D97-AF65-F5344CB8AC3E}">
        <p14:creationId xmlns:p14="http://schemas.microsoft.com/office/powerpoint/2010/main" val="30699145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6" name="Rectangle 5"/>
          <p:cNvSpPr/>
          <p:nvPr userDrawn="1"/>
        </p:nvSpPr>
        <p:spPr>
          <a:xfrm>
            <a:off x="1" y="260350"/>
            <a:ext cx="11857565" cy="31612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title"/>
          </p:nvPr>
        </p:nvSpPr>
        <p:spPr>
          <a:xfrm>
            <a:off x="334434" y="1262573"/>
            <a:ext cx="11234175" cy="1304415"/>
          </a:xfrm>
        </p:spPr>
        <p:txBody>
          <a:bodyPr anchor="t" anchorCtr="0">
            <a:noAutofit/>
          </a:bodyPr>
          <a:lstStyle>
            <a:lvl1pPr>
              <a:defRPr sz="2800">
                <a:solidFill>
                  <a:schemeClr val="bg1"/>
                </a:solidFill>
              </a:defRPr>
            </a:lvl1pPr>
          </a:lstStyle>
          <a:p>
            <a:r>
              <a:rPr lang="en-GB"/>
              <a:t>Click to edit Master title style</a:t>
            </a:r>
            <a:endParaRPr lang="en-GB" dirty="0"/>
          </a:p>
        </p:txBody>
      </p:sp>
      <p:sp>
        <p:nvSpPr>
          <p:cNvPr id="3" name="Date Placeholder 2"/>
          <p:cNvSpPr>
            <a:spLocks noGrp="1"/>
          </p:cNvSpPr>
          <p:nvPr>
            <p:ph type="dt" sz="half" idx="10"/>
          </p:nvPr>
        </p:nvSpPr>
        <p:spPr/>
        <p:txBody>
          <a:bodyPr/>
          <a:lstStyle/>
          <a:p>
            <a:endParaRPr lang="en-GB" noProof="0" dirty="0"/>
          </a:p>
        </p:txBody>
      </p:sp>
      <p:sp>
        <p:nvSpPr>
          <p:cNvPr id="4" name="Footer Placeholder 3"/>
          <p:cNvSpPr>
            <a:spLocks noGrp="1"/>
          </p:cNvSpPr>
          <p:nvPr>
            <p:ph type="ftr" sz="quarter" idx="11"/>
          </p:nvPr>
        </p:nvSpPr>
        <p:spPr/>
        <p:txBody>
          <a:bodyPr/>
          <a:lstStyle/>
          <a:p>
            <a:endParaRPr lang="en-GB" noProof="0" dirty="0"/>
          </a:p>
        </p:txBody>
      </p:sp>
      <p:sp>
        <p:nvSpPr>
          <p:cNvPr id="5" name="Slide Number Placeholder 4"/>
          <p:cNvSpPr>
            <a:spLocks noGrp="1"/>
          </p:cNvSpPr>
          <p:nvPr>
            <p:ph type="sldNum" sz="quarter" idx="12"/>
          </p:nvPr>
        </p:nvSpPr>
        <p:spPr/>
        <p:txBody>
          <a:bodyPr/>
          <a:lstStyle/>
          <a:p>
            <a:fld id="{5BA07366-CB75-4AA8-9E5B-928B849F427C}" type="slidenum">
              <a:rPr lang="en-GB" noProof="0" smtClean="0"/>
              <a:pPr/>
              <a:t>‹#›</a:t>
            </a:fld>
            <a:endParaRPr lang="en-GB" noProof="0" dirty="0"/>
          </a:p>
        </p:txBody>
      </p:sp>
      <p:cxnSp>
        <p:nvCxnSpPr>
          <p:cNvPr id="7" name="Straight Connector 6"/>
          <p:cNvCxnSpPr/>
          <p:nvPr userDrawn="1"/>
        </p:nvCxnSpPr>
        <p:spPr>
          <a:xfrm>
            <a:off x="0" y="3319536"/>
            <a:ext cx="11857567" cy="0"/>
          </a:xfrm>
          <a:prstGeom prst="line">
            <a:avLst/>
          </a:prstGeom>
          <a:ln w="2794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3"/>
          </p:nvPr>
        </p:nvSpPr>
        <p:spPr>
          <a:xfrm>
            <a:off x="334430" y="3518053"/>
            <a:ext cx="8593669" cy="216024"/>
          </a:xfrm>
        </p:spPr>
        <p:txBody>
          <a:bodyPr anchor="b" anchorCtr="0">
            <a:noAutofit/>
          </a:bodyPr>
          <a:lstStyle>
            <a:lvl1pPr marL="0" indent="0">
              <a:lnSpc>
                <a:spcPct val="100000"/>
              </a:lnSpc>
              <a:buNone/>
              <a:defRPr sz="1400" b="1">
                <a:solidFill>
                  <a:schemeClr val="tx1"/>
                </a:solidFill>
              </a:defRPr>
            </a:lvl1pPr>
          </a:lstStyle>
          <a:p>
            <a:pPr lvl="0"/>
            <a:r>
              <a:rPr lang="en-GB"/>
              <a:t>Click to edit Master text styles</a:t>
            </a:r>
            <a:endParaRPr lang="en-GB" dirty="0"/>
          </a:p>
        </p:txBody>
      </p:sp>
      <p:sp>
        <p:nvSpPr>
          <p:cNvPr id="11" name="Text Placeholder 9"/>
          <p:cNvSpPr>
            <a:spLocks noGrp="1"/>
          </p:cNvSpPr>
          <p:nvPr>
            <p:ph type="body" sz="quarter" idx="14" hasCustomPrompt="1"/>
          </p:nvPr>
        </p:nvSpPr>
        <p:spPr>
          <a:xfrm>
            <a:off x="334430" y="3803626"/>
            <a:ext cx="8593669" cy="276880"/>
          </a:xfrm>
        </p:spPr>
        <p:txBody>
          <a:bodyPr anchor="t" anchorCtr="0">
            <a:noAutofit/>
          </a:bodyPr>
          <a:lstStyle>
            <a:lvl1pPr marL="0" indent="0">
              <a:lnSpc>
                <a:spcPct val="100000"/>
              </a:lnSpc>
              <a:buNone/>
              <a:defRPr sz="1400" b="0">
                <a:solidFill>
                  <a:schemeClr val="tx1"/>
                </a:solidFill>
              </a:defRPr>
            </a:lvl1pPr>
          </a:lstStyle>
          <a:p>
            <a:pPr lvl="0"/>
            <a:r>
              <a:rPr lang="en-GB" dirty="0"/>
              <a:t>Insert Email address</a:t>
            </a:r>
          </a:p>
        </p:txBody>
      </p:sp>
      <p:sp>
        <p:nvSpPr>
          <p:cNvPr id="12" name="Text Placeholder 9"/>
          <p:cNvSpPr>
            <a:spLocks noGrp="1"/>
          </p:cNvSpPr>
          <p:nvPr>
            <p:ph type="body" sz="quarter" idx="15" hasCustomPrompt="1"/>
          </p:nvPr>
        </p:nvSpPr>
        <p:spPr>
          <a:xfrm>
            <a:off x="334430" y="4080506"/>
            <a:ext cx="8593669" cy="320602"/>
          </a:xfrm>
        </p:spPr>
        <p:txBody>
          <a:bodyPr anchor="t" anchorCtr="0">
            <a:noAutofit/>
          </a:bodyPr>
          <a:lstStyle>
            <a:lvl1pPr marL="0" indent="0">
              <a:lnSpc>
                <a:spcPct val="100000"/>
              </a:lnSpc>
              <a:buNone/>
              <a:defRPr sz="1400" b="0">
                <a:solidFill>
                  <a:schemeClr val="tx1"/>
                </a:solidFill>
              </a:defRPr>
            </a:lvl1pPr>
          </a:lstStyle>
          <a:p>
            <a:pPr lvl="0"/>
            <a:r>
              <a:rPr lang="en-GB" dirty="0"/>
              <a:t>Insert Telephone number</a:t>
            </a:r>
          </a:p>
        </p:txBody>
      </p:sp>
      <p:sp>
        <p:nvSpPr>
          <p:cNvPr id="13" name="TextBox 12"/>
          <p:cNvSpPr txBox="1"/>
          <p:nvPr userDrawn="1"/>
        </p:nvSpPr>
        <p:spPr>
          <a:xfrm>
            <a:off x="334434" y="5769261"/>
            <a:ext cx="2727545" cy="153888"/>
          </a:xfrm>
          <a:prstGeom prst="rect">
            <a:avLst/>
          </a:prstGeom>
          <a:noFill/>
        </p:spPr>
        <p:txBody>
          <a:bodyPr wrap="square" lIns="0" tIns="0" rIns="0" bIns="0" rtlCol="0">
            <a:spAutoFit/>
          </a:bodyPr>
          <a:lstStyle/>
          <a:p>
            <a:pPr algn="l"/>
            <a:r>
              <a:rPr lang="en-GB" sz="1000" b="1" cap="all" baseline="0" noProof="1">
                <a:solidFill>
                  <a:schemeClr val="accent2"/>
                </a:solidFill>
              </a:rPr>
              <a:t>Safer, smarter, greener</a:t>
            </a:r>
          </a:p>
        </p:txBody>
      </p:sp>
      <p:sp>
        <p:nvSpPr>
          <p:cNvPr id="14" name="TextBox 13"/>
          <p:cNvSpPr txBox="1"/>
          <p:nvPr userDrawn="1"/>
        </p:nvSpPr>
        <p:spPr>
          <a:xfrm>
            <a:off x="332885" y="4869160"/>
            <a:ext cx="2727545" cy="215444"/>
          </a:xfrm>
          <a:prstGeom prst="rect">
            <a:avLst/>
          </a:prstGeom>
          <a:noFill/>
        </p:spPr>
        <p:txBody>
          <a:bodyPr wrap="square" lIns="0" tIns="0" rIns="0" bIns="0" rtlCol="0">
            <a:spAutoFit/>
          </a:bodyPr>
          <a:lstStyle/>
          <a:p>
            <a:pPr algn="l"/>
            <a:r>
              <a:rPr lang="en-GB" sz="1400" b="1" cap="none" baseline="0" noProof="1">
                <a:solidFill>
                  <a:schemeClr val="tx1"/>
                </a:solidFill>
              </a:rPr>
              <a:t>www.dnvgl.com</a:t>
            </a:r>
          </a:p>
        </p:txBody>
      </p:sp>
      <p:sp>
        <p:nvSpPr>
          <p:cNvPr id="15" name="Slide Number Placeholder 5">
            <a:extLst>
              <a:ext uri="{FF2B5EF4-FFF2-40B4-BE49-F238E27FC236}">
                <a16:creationId xmlns:a16="http://schemas.microsoft.com/office/drawing/2014/main" id="{044DC3E0-F7AD-4156-9AC3-7521913560CB}"/>
              </a:ext>
            </a:extLst>
          </p:cNvPr>
          <p:cNvSpPr txBox="1">
            <a:spLocks/>
          </p:cNvSpPr>
          <p:nvPr userDrawn="1"/>
        </p:nvSpPr>
        <p:spPr>
          <a:xfrm>
            <a:off x="7464152" y="5446066"/>
            <a:ext cx="4380845" cy="467372"/>
          </a:xfrm>
          <a:prstGeom prst="rect">
            <a:avLst/>
          </a:prstGeom>
        </p:spPr>
        <p:txBody>
          <a:bodyPr vert="horz" lIns="0" tIns="0" rIns="0" bIns="0" rtlCol="0" anchor="b" anchorCtr="0">
            <a:normAutofit/>
          </a:bodyPr>
          <a:lstStyle>
            <a:defPPr>
              <a:defRPr lang="da-DK"/>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GB" dirty="0">
                <a:solidFill>
                  <a:schemeClr val="bg1">
                    <a:lumMod val="75000"/>
                  </a:schemeClr>
                </a:solidFill>
              </a:rPr>
              <a:t>The trademarks DNV GL</a:t>
            </a:r>
            <a:r>
              <a:rPr lang="en-GB" baseline="30000" dirty="0">
                <a:solidFill>
                  <a:schemeClr val="bg1">
                    <a:lumMod val="75000"/>
                  </a:schemeClr>
                </a:solidFill>
              </a:rPr>
              <a:t>®</a:t>
            </a:r>
            <a:r>
              <a:rPr lang="en-GB" dirty="0">
                <a:solidFill>
                  <a:schemeClr val="bg1">
                    <a:lumMod val="75000"/>
                  </a:schemeClr>
                </a:solidFill>
              </a:rPr>
              <a:t>, DNV</a:t>
            </a:r>
            <a:r>
              <a:rPr lang="en-GB" baseline="30000" dirty="0">
                <a:solidFill>
                  <a:schemeClr val="bg1">
                    <a:lumMod val="75000"/>
                  </a:schemeClr>
                </a:solidFill>
              </a:rPr>
              <a:t>®</a:t>
            </a:r>
            <a:r>
              <a:rPr lang="en-GB" dirty="0">
                <a:solidFill>
                  <a:schemeClr val="bg1">
                    <a:lumMod val="75000"/>
                  </a:schemeClr>
                </a:solidFill>
              </a:rPr>
              <a:t>, the Horizon Graphic and Det Norske Veritas</a:t>
            </a:r>
            <a:r>
              <a:rPr lang="en-GB" baseline="30000" dirty="0">
                <a:solidFill>
                  <a:schemeClr val="bg1">
                    <a:lumMod val="75000"/>
                  </a:schemeClr>
                </a:solidFill>
              </a:rPr>
              <a:t>®</a:t>
            </a:r>
            <a:r>
              <a:rPr lang="en-GB" dirty="0">
                <a:solidFill>
                  <a:schemeClr val="bg1">
                    <a:lumMod val="75000"/>
                  </a:schemeClr>
                </a:solidFill>
              </a:rPr>
              <a:t> </a:t>
            </a:r>
            <a:br>
              <a:rPr lang="en-GB" dirty="0">
                <a:solidFill>
                  <a:schemeClr val="bg1">
                    <a:lumMod val="75000"/>
                  </a:schemeClr>
                </a:solidFill>
              </a:rPr>
            </a:br>
            <a:r>
              <a:rPr lang="en-GB" dirty="0">
                <a:solidFill>
                  <a:schemeClr val="bg1">
                    <a:lumMod val="75000"/>
                  </a:schemeClr>
                </a:solidFill>
              </a:rPr>
              <a:t>are the properties of companies in the Det Norske Veritas group. All rights reserved.</a:t>
            </a:r>
          </a:p>
        </p:txBody>
      </p:sp>
    </p:spTree>
    <p:extLst>
      <p:ext uri="{BB962C8B-B14F-4D97-AF65-F5344CB8AC3E}">
        <p14:creationId xmlns:p14="http://schemas.microsoft.com/office/powerpoint/2010/main" val="38148798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Click to edit Master title style</a:t>
            </a:r>
          </a:p>
        </p:txBody>
      </p:sp>
      <p:sp>
        <p:nvSpPr>
          <p:cNvPr id="3" name="Date Placeholder 2"/>
          <p:cNvSpPr>
            <a:spLocks noGrp="1"/>
          </p:cNvSpPr>
          <p:nvPr>
            <p:ph type="dt" sz="half" idx="10"/>
          </p:nvPr>
        </p:nvSpPr>
        <p:spPr/>
        <p:txBody>
          <a:bodyPr/>
          <a:lstStyle/>
          <a:p>
            <a:endParaRPr lang="en-GB" noProof="0" dirty="0"/>
          </a:p>
        </p:txBody>
      </p:sp>
      <p:sp>
        <p:nvSpPr>
          <p:cNvPr id="4" name="Footer Placeholder 3"/>
          <p:cNvSpPr>
            <a:spLocks noGrp="1"/>
          </p:cNvSpPr>
          <p:nvPr>
            <p:ph type="ftr" sz="quarter" idx="11"/>
          </p:nvPr>
        </p:nvSpPr>
        <p:spPr/>
        <p:txBody>
          <a:bodyPr/>
          <a:lstStyle/>
          <a:p>
            <a:endParaRPr lang="en-GB" noProof="0" dirty="0"/>
          </a:p>
        </p:txBody>
      </p:sp>
      <p:sp>
        <p:nvSpPr>
          <p:cNvPr id="5" name="Slide Number Placeholder 4"/>
          <p:cNvSpPr>
            <a:spLocks noGrp="1"/>
          </p:cNvSpPr>
          <p:nvPr>
            <p:ph type="sldNum" sz="quarter" idx="12"/>
          </p:nvPr>
        </p:nvSpPr>
        <p:spPr/>
        <p:txBody>
          <a:bodyPr/>
          <a:lstStyle/>
          <a:p>
            <a:fld id="{5BA07366-CB75-4AA8-9E5B-928B849F427C}" type="slidenum">
              <a:rPr lang="en-GB" noProof="0" smtClean="0"/>
              <a:pPr/>
              <a:t>‹#›</a:t>
            </a:fld>
            <a:endParaRPr lang="en-GB" noProof="0" dirty="0"/>
          </a:p>
        </p:txBody>
      </p:sp>
      <p:sp>
        <p:nvSpPr>
          <p:cNvPr id="7" name="Text Placeholder 6"/>
          <p:cNvSpPr>
            <a:spLocks noGrp="1"/>
          </p:cNvSpPr>
          <p:nvPr>
            <p:ph type="body" sz="quarter" idx="13"/>
          </p:nvPr>
        </p:nvSpPr>
        <p:spPr>
          <a:xfrm>
            <a:off x="334432" y="1268413"/>
            <a:ext cx="11522209" cy="4645025"/>
          </a:xfrm>
        </p:spPr>
        <p:txBody>
          <a:bodyPr/>
          <a:lstStyle>
            <a:lvl1pPr marL="342900" indent="-342900">
              <a:lnSpc>
                <a:spcPct val="100000"/>
              </a:lnSpc>
              <a:spcBef>
                <a:spcPts val="1200"/>
              </a:spcBef>
              <a:buClr>
                <a:srgbClr val="333333"/>
              </a:buClr>
              <a:buFont typeface="+mj-lt"/>
              <a:buAutoNum type="arabicPeriod"/>
              <a:defRPr b="1"/>
            </a:lvl1pPr>
            <a:lvl2pPr marL="522000" indent="-180000">
              <a:buFont typeface="Wingdings" panose="05000000000000000000" pitchFamily="2" charset="2"/>
              <a:buChar char="§"/>
              <a:defRPr/>
            </a:lvl2pPr>
            <a:lvl3pPr marL="738000">
              <a:defRPr/>
            </a:lvl3pPr>
          </a:lstStyle>
          <a:p>
            <a:pPr lvl="0"/>
            <a:r>
              <a:rPr lang="en-GB" dirty="0"/>
              <a:t>Click to edit Master text styles</a:t>
            </a:r>
          </a:p>
          <a:p>
            <a:pPr lvl="1"/>
            <a:r>
              <a:rPr lang="en-GB" dirty="0"/>
              <a:t>Second level</a:t>
            </a:r>
          </a:p>
          <a:p>
            <a:pPr lvl="2"/>
            <a:r>
              <a:rPr lang="en-GB" dirty="0"/>
              <a:t>Third level</a:t>
            </a:r>
          </a:p>
        </p:txBody>
      </p:sp>
    </p:spTree>
    <p:extLst>
      <p:ext uri="{BB962C8B-B14F-4D97-AF65-F5344CB8AC3E}">
        <p14:creationId xmlns:p14="http://schemas.microsoft.com/office/powerpoint/2010/main" val="677404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5BA07366-CB75-4AA8-9E5B-928B849F427C}" type="slidenum">
              <a:rPr lang="en-GB" smtClean="0"/>
              <a:t>‹#›</a:t>
            </a:fld>
            <a:endParaRPr lang="en-GB" dirty="0"/>
          </a:p>
        </p:txBody>
      </p:sp>
    </p:spTree>
    <p:extLst>
      <p:ext uri="{BB962C8B-B14F-4D97-AF65-F5344CB8AC3E}">
        <p14:creationId xmlns:p14="http://schemas.microsoft.com/office/powerpoint/2010/main" val="1414795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elcome slide">
    <p:spTree>
      <p:nvGrpSpPr>
        <p:cNvPr id="1" name=""/>
        <p:cNvGrpSpPr/>
        <p:nvPr/>
      </p:nvGrpSpPr>
      <p:grpSpPr>
        <a:xfrm>
          <a:off x="0" y="0"/>
          <a:ext cx="0" cy="0"/>
          <a:chOff x="0" y="0"/>
          <a:chExt cx="0" cy="0"/>
        </a:xfrm>
      </p:grpSpPr>
      <p:sp>
        <p:nvSpPr>
          <p:cNvPr id="7" name="Rectangle 6"/>
          <p:cNvSpPr/>
          <p:nvPr userDrawn="1"/>
        </p:nvSpPr>
        <p:spPr>
          <a:xfrm>
            <a:off x="0" y="0"/>
            <a:ext cx="12192000" cy="68550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tangle 14"/>
          <p:cNvSpPr/>
          <p:nvPr userDrawn="1"/>
        </p:nvSpPr>
        <p:spPr>
          <a:xfrm>
            <a:off x="0" y="1125538"/>
            <a:ext cx="11857567" cy="34777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ctrTitle"/>
          </p:nvPr>
        </p:nvSpPr>
        <p:spPr>
          <a:xfrm>
            <a:off x="334432" y="1728000"/>
            <a:ext cx="11090160" cy="1909957"/>
          </a:xfrm>
        </p:spPr>
        <p:txBody>
          <a:bodyPr anchor="t" anchorCtr="0">
            <a:noAutofit/>
          </a:bodyPr>
          <a:lstStyle>
            <a:lvl1pPr>
              <a:lnSpc>
                <a:spcPct val="91000"/>
              </a:lnSpc>
              <a:defRPr sz="3600">
                <a:solidFill>
                  <a:schemeClr val="bg1"/>
                </a:solidFill>
              </a:defRPr>
            </a:lvl1pPr>
          </a:lstStyle>
          <a:p>
            <a:r>
              <a:rPr lang="en-GB"/>
              <a:t>Click to edit Master title style</a:t>
            </a:r>
            <a:endParaRPr lang="en-GB" dirty="0"/>
          </a:p>
        </p:txBody>
      </p:sp>
      <p:cxnSp>
        <p:nvCxnSpPr>
          <p:cNvPr id="17" name="Straight Connector 16"/>
          <p:cNvCxnSpPr/>
          <p:nvPr userDrawn="1"/>
        </p:nvCxnSpPr>
        <p:spPr>
          <a:xfrm>
            <a:off x="0" y="4503543"/>
            <a:ext cx="11857567" cy="0"/>
          </a:xfrm>
          <a:prstGeom prst="line">
            <a:avLst/>
          </a:prstGeom>
          <a:ln w="27940">
            <a:solidFill>
              <a:schemeClr val="bg1"/>
            </a:solidFill>
          </a:ln>
        </p:spPr>
        <p:style>
          <a:lnRef idx="1">
            <a:schemeClr val="accent1"/>
          </a:lnRef>
          <a:fillRef idx="0">
            <a:schemeClr val="accent1"/>
          </a:fillRef>
          <a:effectRef idx="0">
            <a:schemeClr val="accent1"/>
          </a:effectRef>
          <a:fontRef idx="minor">
            <a:schemeClr val="tx1"/>
          </a:fontRef>
        </p:style>
      </p:cxnSp>
      <p:pic>
        <p:nvPicPr>
          <p:cNvPr id="18" name="Picture 3" descr="U:\DNV\New upgrading projects received September 2013\PPT project assigned September 2013-\work\A4 PPT logos.emf"/>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31220" r="1"/>
          <a:stretch/>
        </p:blipFill>
        <p:spPr bwMode="auto">
          <a:xfrm>
            <a:off x="1" y="260350"/>
            <a:ext cx="11857037" cy="591733"/>
          </a:xfrm>
          <a:prstGeom prst="rect">
            <a:avLst/>
          </a:prstGeom>
          <a:noFill/>
          <a:extLst>
            <a:ext uri="{909E8E84-426E-40DD-AFC4-6F175D3DCCD1}">
              <a14:hiddenFill xmlns:a14="http://schemas.microsoft.com/office/drawing/2010/main">
                <a:solidFill>
                  <a:srgbClr val="FFFFFF"/>
                </a:solidFill>
              </a14:hiddenFill>
            </a:ext>
          </a:extLst>
        </p:spPr>
      </p:pic>
      <p:cxnSp>
        <p:nvCxnSpPr>
          <p:cNvPr id="21" name="Straight Connector 20"/>
          <p:cNvCxnSpPr/>
          <p:nvPr userDrawn="1"/>
        </p:nvCxnSpPr>
        <p:spPr>
          <a:xfrm>
            <a:off x="0" y="6195600"/>
            <a:ext cx="11857567" cy="0"/>
          </a:xfrm>
          <a:prstGeom prst="line">
            <a:avLst/>
          </a:prstGeom>
          <a:ln w="6350">
            <a:solidFill>
              <a:srgbClr val="4D4D4D"/>
            </a:solidFill>
          </a:ln>
        </p:spPr>
        <p:style>
          <a:lnRef idx="1">
            <a:schemeClr val="accent1"/>
          </a:lnRef>
          <a:fillRef idx="0">
            <a:schemeClr val="accent1"/>
          </a:fillRef>
          <a:effectRef idx="0">
            <a:schemeClr val="accent1"/>
          </a:effectRef>
          <a:fontRef idx="minor">
            <a:schemeClr val="tx1"/>
          </a:fontRef>
        </p:style>
      </p:cxnSp>
      <p:sp>
        <p:nvSpPr>
          <p:cNvPr id="11" name="Date Placeholder 10"/>
          <p:cNvSpPr>
            <a:spLocks noGrp="1"/>
          </p:cNvSpPr>
          <p:nvPr>
            <p:ph type="dt" sz="half" idx="15"/>
          </p:nvPr>
        </p:nvSpPr>
        <p:spPr/>
        <p:txBody>
          <a:bodyPr/>
          <a:lstStyle/>
          <a:p>
            <a:endParaRPr lang="en-GB" dirty="0"/>
          </a:p>
        </p:txBody>
      </p:sp>
      <p:sp>
        <p:nvSpPr>
          <p:cNvPr id="12" name="Footer Placeholder 11"/>
          <p:cNvSpPr>
            <a:spLocks noGrp="1"/>
          </p:cNvSpPr>
          <p:nvPr>
            <p:ph type="ftr" sz="quarter" idx="16"/>
          </p:nvPr>
        </p:nvSpPr>
        <p:spPr/>
        <p:txBody>
          <a:bodyPr/>
          <a:lstStyle/>
          <a:p>
            <a:endParaRPr lang="en-GB" dirty="0"/>
          </a:p>
        </p:txBody>
      </p:sp>
      <p:sp>
        <p:nvSpPr>
          <p:cNvPr id="13" name="Slide Number Placeholder 12"/>
          <p:cNvSpPr>
            <a:spLocks noGrp="1"/>
          </p:cNvSpPr>
          <p:nvPr>
            <p:ph type="sldNum" sz="quarter" idx="17"/>
          </p:nvPr>
        </p:nvSpPr>
        <p:spPr/>
        <p:txBody>
          <a:bodyPr/>
          <a:lstStyle/>
          <a:p>
            <a:fld id="{5BA07366-CB75-4AA8-9E5B-928B849F427C}" type="slidenum">
              <a:rPr lang="en-GB" smtClean="0"/>
              <a:pPr/>
              <a:t>‹#›</a:t>
            </a:fld>
            <a:endParaRPr lang="en-GB" dirty="0"/>
          </a:p>
        </p:txBody>
      </p:sp>
      <p:sp>
        <p:nvSpPr>
          <p:cNvPr id="24" name="TextBox 23"/>
          <p:cNvSpPr txBox="1"/>
          <p:nvPr userDrawn="1"/>
        </p:nvSpPr>
        <p:spPr>
          <a:xfrm>
            <a:off x="9131301" y="6481529"/>
            <a:ext cx="2727545" cy="153888"/>
          </a:xfrm>
          <a:prstGeom prst="rect">
            <a:avLst/>
          </a:prstGeom>
          <a:noFill/>
        </p:spPr>
        <p:txBody>
          <a:bodyPr wrap="square" lIns="0" tIns="0" rIns="0" bIns="0" rtlCol="0">
            <a:spAutoFit/>
          </a:bodyPr>
          <a:lstStyle/>
          <a:p>
            <a:pPr algn="r"/>
            <a:r>
              <a:rPr lang="en-GB" sz="1000" b="1" cap="all" baseline="0" noProof="1">
                <a:solidFill>
                  <a:schemeClr val="accent2"/>
                </a:solidFill>
              </a:rPr>
              <a:t>Safer, smarter, greener</a:t>
            </a:r>
          </a:p>
        </p:txBody>
      </p:sp>
      <p:sp>
        <p:nvSpPr>
          <p:cNvPr id="20" name="SD_FLD_Copyright"/>
          <p:cNvSpPr txBox="1"/>
          <p:nvPr userDrawn="1"/>
        </p:nvSpPr>
        <p:spPr>
          <a:xfrm>
            <a:off x="610899" y="6508357"/>
            <a:ext cx="540212" cy="123111"/>
          </a:xfrm>
          <a:prstGeom prst="rect">
            <a:avLst/>
          </a:prstGeom>
          <a:noFill/>
        </p:spPr>
        <p:txBody>
          <a:bodyPr wrap="none" lIns="0" tIns="0" rIns="0" bIns="0" rtlCol="0">
            <a:spAutoFit/>
          </a:bodyPr>
          <a:lstStyle/>
          <a:p>
            <a:r>
              <a:rPr lang="en-GB" sz="800" noProof="0" dirty="0">
                <a:solidFill>
                  <a:schemeClr val="tx1"/>
                </a:solidFill>
              </a:rPr>
              <a:t>DNV GL ©</a:t>
            </a:r>
          </a:p>
        </p:txBody>
      </p:sp>
      <p:sp>
        <p:nvSpPr>
          <p:cNvPr id="19" name="SD_FLD_DocumentDate"/>
          <p:cNvSpPr txBox="1">
            <a:spLocks noChangeArrowheads="1"/>
          </p:cNvSpPr>
          <p:nvPr userDrawn="1"/>
        </p:nvSpPr>
        <p:spPr bwMode="auto">
          <a:xfrm>
            <a:off x="2255572" y="6508356"/>
            <a:ext cx="3740415" cy="18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spcBef>
                <a:spcPct val="50000"/>
              </a:spcBef>
            </a:pPr>
            <a:r>
              <a:rPr lang="en-GB" altLang="ja-JP" sz="800">
                <a:solidFill>
                  <a:schemeClr val="tx1"/>
                </a:solidFill>
                <a:ea typeface="ＭＳ Ｐゴシック" charset="-128"/>
                <a:cs typeface="Arial" charset="0"/>
              </a:rPr>
              <a:t>04 December 2017</a:t>
            </a:r>
            <a:endParaRPr lang="en-GB" altLang="ja-JP" sz="800" dirty="0">
              <a:solidFill>
                <a:schemeClr val="tx1"/>
              </a:solidFill>
              <a:ea typeface="ＭＳ Ｐゴシック" charset="-128"/>
              <a:cs typeface="Arial" charset="0"/>
            </a:endParaRPr>
          </a:p>
        </p:txBody>
      </p:sp>
      <p:sp>
        <p:nvSpPr>
          <p:cNvPr id="22" name="SD_FLD_Confidentiality"/>
          <p:cNvSpPr/>
          <p:nvPr userDrawn="1"/>
        </p:nvSpPr>
        <p:spPr>
          <a:xfrm>
            <a:off x="334433" y="6022832"/>
            <a:ext cx="2845013" cy="160319"/>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algn="l" defTabSz="914400" rtl="0" eaLnBrk="1" latinLnBrk="0" hangingPunct="1">
              <a:lnSpc>
                <a:spcPct val="113000"/>
              </a:lnSpc>
              <a:spcBef>
                <a:spcPts val="600"/>
              </a:spcBef>
            </a:pPr>
            <a:endParaRPr lang="en-GB" sz="800" b="1" kern="1200" dirty="0">
              <a:solidFill>
                <a:srgbClr val="000000"/>
              </a:solidFill>
              <a:latin typeface="+mn-lt"/>
              <a:ea typeface="+mn-ea"/>
              <a:cs typeface="+mn-cs"/>
            </a:endParaRPr>
          </a:p>
        </p:txBody>
      </p:sp>
      <p:sp>
        <p:nvSpPr>
          <p:cNvPr id="25" name="SD_FLD_BusinessAreaName"/>
          <p:cNvSpPr/>
          <p:nvPr userDrawn="1"/>
        </p:nvSpPr>
        <p:spPr>
          <a:xfrm>
            <a:off x="334431" y="1360800"/>
            <a:ext cx="8593669" cy="209126"/>
          </a:xfrm>
          <a:prstGeom prst="rect">
            <a:avLst/>
          </a:prstGeom>
          <a:noFill/>
          <a:ln w="95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lnSpc>
                <a:spcPct val="113000"/>
              </a:lnSpc>
              <a:spcBef>
                <a:spcPts val="600"/>
              </a:spcBef>
            </a:pPr>
            <a:endParaRPr lang="en-GB" sz="1200" b="1" kern="1200" cap="all" baseline="0" dirty="0">
              <a:solidFill>
                <a:schemeClr val="bg1"/>
              </a:solidFill>
              <a:latin typeface="+mn-lt"/>
              <a:ea typeface="+mn-ea"/>
              <a:cs typeface="+mn-cs"/>
            </a:endParaRPr>
          </a:p>
        </p:txBody>
      </p:sp>
      <p:sp>
        <p:nvSpPr>
          <p:cNvPr id="23" name="SD_FLD_Draft" hidden="1"/>
          <p:cNvSpPr txBox="1">
            <a:spLocks noChangeArrowheads="1"/>
          </p:cNvSpPr>
          <p:nvPr userDrawn="1"/>
        </p:nvSpPr>
        <p:spPr bwMode="auto">
          <a:xfrm>
            <a:off x="5340350" y="5927025"/>
            <a:ext cx="1511300" cy="238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lgn="ctr">
              <a:spcBef>
                <a:spcPct val="50000"/>
              </a:spcBef>
            </a:pPr>
            <a:r>
              <a:rPr lang="en-GB" altLang="ja-JP" sz="1600" b="0" cap="all" baseline="0" dirty="0">
                <a:solidFill>
                  <a:srgbClr val="C4262E"/>
                </a:solidFill>
                <a:ea typeface="ＭＳ Ｐゴシック" charset="-128"/>
                <a:cs typeface="Arial" charset="0"/>
              </a:rPr>
              <a:t>DRAFT</a:t>
            </a:r>
          </a:p>
        </p:txBody>
      </p:sp>
    </p:spTree>
    <p:extLst>
      <p:ext uri="{BB962C8B-B14F-4D97-AF65-F5344CB8AC3E}">
        <p14:creationId xmlns:p14="http://schemas.microsoft.com/office/powerpoint/2010/main" val="1677483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elcome slide with image">
    <p:spTree>
      <p:nvGrpSpPr>
        <p:cNvPr id="1" name=""/>
        <p:cNvGrpSpPr/>
        <p:nvPr/>
      </p:nvGrpSpPr>
      <p:grpSpPr>
        <a:xfrm>
          <a:off x="0" y="0"/>
          <a:ext cx="0" cy="0"/>
          <a:chOff x="0" y="0"/>
          <a:chExt cx="0" cy="0"/>
        </a:xfrm>
      </p:grpSpPr>
      <p:sp>
        <p:nvSpPr>
          <p:cNvPr id="7" name="Rectangle 6"/>
          <p:cNvSpPr/>
          <p:nvPr userDrawn="1"/>
        </p:nvSpPr>
        <p:spPr>
          <a:xfrm>
            <a:off x="0" y="0"/>
            <a:ext cx="12192000" cy="68550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Picture Placeholder 7"/>
          <p:cNvSpPr>
            <a:spLocks noGrp="1"/>
          </p:cNvSpPr>
          <p:nvPr>
            <p:ph type="pic" sz="quarter" idx="15"/>
          </p:nvPr>
        </p:nvSpPr>
        <p:spPr>
          <a:xfrm>
            <a:off x="0" y="1126596"/>
            <a:ext cx="11857565" cy="2970000"/>
          </a:xfrm>
          <a:solidFill>
            <a:schemeClr val="bg2">
              <a:lumMod val="40000"/>
              <a:lumOff val="60000"/>
            </a:schemeClr>
          </a:solidFill>
        </p:spPr>
        <p:txBody>
          <a:bodyPr/>
          <a:lstStyle>
            <a:lvl1pPr marL="0" indent="0" algn="ctr">
              <a:buFontTx/>
              <a:buNone/>
              <a:defRPr b="0"/>
            </a:lvl1pPr>
          </a:lstStyle>
          <a:p>
            <a:r>
              <a:rPr lang="en-GB"/>
              <a:t>Click icon to add picture</a:t>
            </a:r>
            <a:endParaRPr lang="en-GB" dirty="0"/>
          </a:p>
        </p:txBody>
      </p:sp>
      <p:sp>
        <p:nvSpPr>
          <p:cNvPr id="15" name="Rectangle 14"/>
          <p:cNvSpPr/>
          <p:nvPr userDrawn="1"/>
        </p:nvSpPr>
        <p:spPr>
          <a:xfrm>
            <a:off x="1" y="4121994"/>
            <a:ext cx="11857038" cy="17914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ctrTitle"/>
          </p:nvPr>
        </p:nvSpPr>
        <p:spPr>
          <a:xfrm>
            <a:off x="334432" y="4719836"/>
            <a:ext cx="11090160" cy="1037283"/>
          </a:xfrm>
        </p:spPr>
        <p:txBody>
          <a:bodyPr anchor="t" anchorCtr="0">
            <a:noAutofit/>
          </a:bodyPr>
          <a:lstStyle>
            <a:lvl1pPr>
              <a:lnSpc>
                <a:spcPct val="91000"/>
              </a:lnSpc>
              <a:defRPr sz="3600">
                <a:solidFill>
                  <a:schemeClr val="bg1"/>
                </a:solidFill>
              </a:defRPr>
            </a:lvl1pPr>
          </a:lstStyle>
          <a:p>
            <a:r>
              <a:rPr lang="en-GB"/>
              <a:t>Click to edit Master title style</a:t>
            </a:r>
            <a:endParaRPr lang="en-GB" dirty="0"/>
          </a:p>
        </p:txBody>
      </p:sp>
      <p:cxnSp>
        <p:nvCxnSpPr>
          <p:cNvPr id="17" name="Straight Connector 16"/>
          <p:cNvCxnSpPr/>
          <p:nvPr userDrawn="1"/>
        </p:nvCxnSpPr>
        <p:spPr>
          <a:xfrm>
            <a:off x="0" y="4101673"/>
            <a:ext cx="11857567" cy="0"/>
          </a:xfrm>
          <a:prstGeom prst="line">
            <a:avLst/>
          </a:prstGeom>
          <a:ln w="2794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Date Placeholder 11"/>
          <p:cNvSpPr>
            <a:spLocks noGrp="1"/>
          </p:cNvSpPr>
          <p:nvPr>
            <p:ph type="dt" sz="half" idx="16"/>
          </p:nvPr>
        </p:nvSpPr>
        <p:spPr/>
        <p:txBody>
          <a:bodyPr/>
          <a:lstStyle/>
          <a:p>
            <a:endParaRPr lang="en-GB" dirty="0"/>
          </a:p>
        </p:txBody>
      </p:sp>
      <p:sp>
        <p:nvSpPr>
          <p:cNvPr id="13" name="Footer Placeholder 12"/>
          <p:cNvSpPr>
            <a:spLocks noGrp="1"/>
          </p:cNvSpPr>
          <p:nvPr>
            <p:ph type="ftr" sz="quarter" idx="17"/>
          </p:nvPr>
        </p:nvSpPr>
        <p:spPr/>
        <p:txBody>
          <a:bodyPr/>
          <a:lstStyle/>
          <a:p>
            <a:endParaRPr lang="en-GB" dirty="0"/>
          </a:p>
        </p:txBody>
      </p:sp>
      <p:sp>
        <p:nvSpPr>
          <p:cNvPr id="18" name="Slide Number Placeholder 17"/>
          <p:cNvSpPr>
            <a:spLocks noGrp="1"/>
          </p:cNvSpPr>
          <p:nvPr>
            <p:ph type="sldNum" sz="quarter" idx="18"/>
          </p:nvPr>
        </p:nvSpPr>
        <p:spPr/>
        <p:txBody>
          <a:bodyPr/>
          <a:lstStyle/>
          <a:p>
            <a:fld id="{5BA07366-CB75-4AA8-9E5B-928B849F427C}" type="slidenum">
              <a:rPr lang="en-GB" smtClean="0"/>
              <a:pPr/>
              <a:t>‹#›</a:t>
            </a:fld>
            <a:endParaRPr lang="en-GB" dirty="0"/>
          </a:p>
        </p:txBody>
      </p:sp>
      <p:sp>
        <p:nvSpPr>
          <p:cNvPr id="23" name="TextBox 22"/>
          <p:cNvSpPr txBox="1"/>
          <p:nvPr userDrawn="1"/>
        </p:nvSpPr>
        <p:spPr>
          <a:xfrm>
            <a:off x="9131301" y="6481529"/>
            <a:ext cx="2727545" cy="153888"/>
          </a:xfrm>
          <a:prstGeom prst="rect">
            <a:avLst/>
          </a:prstGeom>
          <a:noFill/>
        </p:spPr>
        <p:txBody>
          <a:bodyPr wrap="square" lIns="0" tIns="0" rIns="0" bIns="0" rtlCol="0">
            <a:spAutoFit/>
          </a:bodyPr>
          <a:lstStyle/>
          <a:p>
            <a:pPr algn="r"/>
            <a:r>
              <a:rPr lang="en-GB" sz="1000" b="1" cap="all" baseline="0" noProof="1">
                <a:solidFill>
                  <a:schemeClr val="accent2"/>
                </a:solidFill>
              </a:rPr>
              <a:t>Safer, smarter, greener</a:t>
            </a:r>
          </a:p>
        </p:txBody>
      </p:sp>
      <p:pic>
        <p:nvPicPr>
          <p:cNvPr id="24" name="Picture 3" descr="U:\DNV\New upgrading projects received September 2013\PPT project assigned September 2013-\work\A4 PPT logos.emf"/>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31220" r="1"/>
          <a:stretch/>
        </p:blipFill>
        <p:spPr bwMode="auto">
          <a:xfrm>
            <a:off x="1" y="260350"/>
            <a:ext cx="11857037" cy="591733"/>
          </a:xfrm>
          <a:prstGeom prst="rect">
            <a:avLst/>
          </a:prstGeom>
          <a:noFill/>
          <a:extLst>
            <a:ext uri="{909E8E84-426E-40DD-AFC4-6F175D3DCCD1}">
              <a14:hiddenFill xmlns:a14="http://schemas.microsoft.com/office/drawing/2010/main">
                <a:solidFill>
                  <a:srgbClr val="FFFFFF"/>
                </a:solidFill>
              </a14:hiddenFill>
            </a:ext>
          </a:extLst>
        </p:spPr>
      </p:pic>
      <p:cxnSp>
        <p:nvCxnSpPr>
          <p:cNvPr id="25" name="Straight Connector 24"/>
          <p:cNvCxnSpPr/>
          <p:nvPr userDrawn="1"/>
        </p:nvCxnSpPr>
        <p:spPr>
          <a:xfrm>
            <a:off x="0" y="6195600"/>
            <a:ext cx="11857567" cy="0"/>
          </a:xfrm>
          <a:prstGeom prst="line">
            <a:avLst/>
          </a:prstGeom>
          <a:ln w="6350">
            <a:solidFill>
              <a:srgbClr val="4D4D4D"/>
            </a:solidFill>
          </a:ln>
        </p:spPr>
        <p:style>
          <a:lnRef idx="1">
            <a:schemeClr val="accent1"/>
          </a:lnRef>
          <a:fillRef idx="0">
            <a:schemeClr val="accent1"/>
          </a:fillRef>
          <a:effectRef idx="0">
            <a:schemeClr val="accent1"/>
          </a:effectRef>
          <a:fontRef idx="minor">
            <a:schemeClr val="tx1"/>
          </a:fontRef>
        </p:style>
      </p:cxnSp>
      <p:sp>
        <p:nvSpPr>
          <p:cNvPr id="19" name="SD_FLD_Copyright"/>
          <p:cNvSpPr txBox="1"/>
          <p:nvPr userDrawn="1"/>
        </p:nvSpPr>
        <p:spPr>
          <a:xfrm>
            <a:off x="610899" y="6508357"/>
            <a:ext cx="540212" cy="123111"/>
          </a:xfrm>
          <a:prstGeom prst="rect">
            <a:avLst/>
          </a:prstGeom>
          <a:noFill/>
        </p:spPr>
        <p:txBody>
          <a:bodyPr wrap="none" lIns="0" tIns="0" rIns="0" bIns="0" rtlCol="0">
            <a:spAutoFit/>
          </a:bodyPr>
          <a:lstStyle/>
          <a:p>
            <a:r>
              <a:rPr lang="en-GB" sz="800" noProof="0" dirty="0">
                <a:solidFill>
                  <a:schemeClr val="tx1"/>
                </a:solidFill>
              </a:rPr>
              <a:t>DNV GL ©</a:t>
            </a:r>
          </a:p>
        </p:txBody>
      </p:sp>
      <p:sp>
        <p:nvSpPr>
          <p:cNvPr id="20" name="SD_FLD_Confidentiality"/>
          <p:cNvSpPr/>
          <p:nvPr userDrawn="1"/>
        </p:nvSpPr>
        <p:spPr>
          <a:xfrm>
            <a:off x="334433" y="6022832"/>
            <a:ext cx="2845013" cy="160319"/>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algn="l" defTabSz="914400" rtl="0" eaLnBrk="1" latinLnBrk="0" hangingPunct="1">
              <a:lnSpc>
                <a:spcPct val="113000"/>
              </a:lnSpc>
              <a:spcBef>
                <a:spcPts val="600"/>
              </a:spcBef>
            </a:pPr>
            <a:endParaRPr lang="en-GB" sz="800" b="1" kern="1200" dirty="0">
              <a:solidFill>
                <a:srgbClr val="000000"/>
              </a:solidFill>
              <a:latin typeface="+mn-lt"/>
              <a:ea typeface="+mn-ea"/>
              <a:cs typeface="+mn-cs"/>
            </a:endParaRPr>
          </a:p>
        </p:txBody>
      </p:sp>
      <p:sp>
        <p:nvSpPr>
          <p:cNvPr id="21" name="SD_FLD_DocumentDate"/>
          <p:cNvSpPr txBox="1">
            <a:spLocks noChangeArrowheads="1"/>
          </p:cNvSpPr>
          <p:nvPr userDrawn="1"/>
        </p:nvSpPr>
        <p:spPr bwMode="auto">
          <a:xfrm>
            <a:off x="2255572" y="6508356"/>
            <a:ext cx="3740415" cy="18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spcBef>
                <a:spcPct val="50000"/>
              </a:spcBef>
            </a:pPr>
            <a:r>
              <a:rPr lang="en-GB" altLang="ja-JP" sz="800">
                <a:solidFill>
                  <a:schemeClr val="tx1"/>
                </a:solidFill>
                <a:ea typeface="ＭＳ Ｐゴシック" charset="-128"/>
                <a:cs typeface="Arial" charset="0"/>
              </a:rPr>
              <a:t>04 December 2017</a:t>
            </a:r>
            <a:endParaRPr lang="en-GB" altLang="ja-JP" sz="800" dirty="0">
              <a:solidFill>
                <a:schemeClr val="tx1"/>
              </a:solidFill>
              <a:ea typeface="ＭＳ Ｐゴシック" charset="-128"/>
              <a:cs typeface="Arial" charset="0"/>
            </a:endParaRPr>
          </a:p>
        </p:txBody>
      </p:sp>
      <p:sp>
        <p:nvSpPr>
          <p:cNvPr id="26" name="SD_FLD_BusinessAreaName"/>
          <p:cNvSpPr/>
          <p:nvPr userDrawn="1"/>
        </p:nvSpPr>
        <p:spPr>
          <a:xfrm>
            <a:off x="334431" y="4352300"/>
            <a:ext cx="8593669" cy="209126"/>
          </a:xfrm>
          <a:prstGeom prst="rect">
            <a:avLst/>
          </a:prstGeom>
          <a:solidFill>
            <a:schemeClr val="accent4"/>
          </a:solidFill>
          <a:ln w="95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lnSpc>
                <a:spcPct val="113000"/>
              </a:lnSpc>
              <a:spcBef>
                <a:spcPts val="600"/>
              </a:spcBef>
            </a:pPr>
            <a:endParaRPr lang="en-GB" sz="1200" b="1" kern="1200" cap="all" baseline="0" dirty="0">
              <a:solidFill>
                <a:schemeClr val="bg1"/>
              </a:solidFill>
              <a:latin typeface="+mn-lt"/>
              <a:ea typeface="+mn-ea"/>
              <a:cs typeface="+mn-cs"/>
            </a:endParaRPr>
          </a:p>
        </p:txBody>
      </p:sp>
      <p:sp>
        <p:nvSpPr>
          <p:cNvPr id="22" name="SD_FLD_Draft" hidden="1"/>
          <p:cNvSpPr txBox="1">
            <a:spLocks noChangeArrowheads="1"/>
          </p:cNvSpPr>
          <p:nvPr userDrawn="1"/>
        </p:nvSpPr>
        <p:spPr bwMode="auto">
          <a:xfrm>
            <a:off x="5340350" y="5927025"/>
            <a:ext cx="1511300" cy="238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lgn="ctr">
              <a:spcBef>
                <a:spcPct val="50000"/>
              </a:spcBef>
            </a:pPr>
            <a:r>
              <a:rPr lang="en-GB" altLang="ja-JP" sz="1600" b="0" cap="all" baseline="0" dirty="0">
                <a:solidFill>
                  <a:srgbClr val="C4262E"/>
                </a:solidFill>
                <a:ea typeface="ＭＳ Ｐゴシック" charset="-128"/>
                <a:cs typeface="Arial" charset="0"/>
              </a:rPr>
              <a:t>DRAFT</a:t>
            </a:r>
          </a:p>
        </p:txBody>
      </p:sp>
    </p:spTree>
    <p:extLst>
      <p:ext uri="{BB962C8B-B14F-4D97-AF65-F5344CB8AC3E}">
        <p14:creationId xmlns:p14="http://schemas.microsoft.com/office/powerpoint/2010/main" val="3393400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7" name="Rectangle 6"/>
          <p:cNvSpPr/>
          <p:nvPr userDrawn="1"/>
        </p:nvSpPr>
        <p:spPr>
          <a:xfrm>
            <a:off x="0" y="0"/>
            <a:ext cx="12192000" cy="68550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Picture Placeholder 7"/>
          <p:cNvSpPr>
            <a:spLocks noGrp="1"/>
          </p:cNvSpPr>
          <p:nvPr>
            <p:ph type="pic" sz="quarter" idx="15"/>
          </p:nvPr>
        </p:nvSpPr>
        <p:spPr>
          <a:xfrm>
            <a:off x="1" y="1125538"/>
            <a:ext cx="11857037" cy="2662691"/>
          </a:xfrm>
          <a:solidFill>
            <a:schemeClr val="bg2">
              <a:lumMod val="40000"/>
              <a:lumOff val="60000"/>
            </a:schemeClr>
          </a:solidFill>
        </p:spPr>
        <p:txBody>
          <a:bodyPr/>
          <a:lstStyle>
            <a:lvl1pPr marL="0" indent="0" algn="ctr">
              <a:buNone/>
              <a:defRPr b="0"/>
            </a:lvl1pPr>
          </a:lstStyle>
          <a:p>
            <a:r>
              <a:rPr lang="en-GB"/>
              <a:t>Click icon to add picture</a:t>
            </a:r>
            <a:endParaRPr lang="en-GB" dirty="0"/>
          </a:p>
        </p:txBody>
      </p:sp>
      <p:sp>
        <p:nvSpPr>
          <p:cNvPr id="15" name="Rectangle 14"/>
          <p:cNvSpPr/>
          <p:nvPr userDrawn="1"/>
        </p:nvSpPr>
        <p:spPr>
          <a:xfrm>
            <a:off x="1" y="3810227"/>
            <a:ext cx="11857565" cy="2103211"/>
          </a:xfrm>
          <a:prstGeom prst="rect">
            <a:avLst/>
          </a:prstGeom>
          <a:solidFill>
            <a:srgbClr val="009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ctrTitle"/>
          </p:nvPr>
        </p:nvSpPr>
        <p:spPr>
          <a:xfrm>
            <a:off x="334433" y="4190400"/>
            <a:ext cx="8593668" cy="736833"/>
          </a:xfrm>
        </p:spPr>
        <p:txBody>
          <a:bodyPr>
            <a:noAutofit/>
          </a:bodyPr>
          <a:lstStyle>
            <a:lvl1pPr>
              <a:lnSpc>
                <a:spcPct val="91000"/>
              </a:lnSpc>
              <a:defRPr sz="2400">
                <a:solidFill>
                  <a:schemeClr val="bg1"/>
                </a:solidFill>
              </a:defRPr>
            </a:lvl1pPr>
          </a:lstStyle>
          <a:p>
            <a:r>
              <a:rPr lang="en-GB"/>
              <a:t>Click to edit Master title style</a:t>
            </a:r>
            <a:endParaRPr lang="en-GB" dirty="0"/>
          </a:p>
        </p:txBody>
      </p:sp>
      <p:cxnSp>
        <p:nvCxnSpPr>
          <p:cNvPr id="17" name="Straight Connector 16"/>
          <p:cNvCxnSpPr/>
          <p:nvPr userDrawn="1"/>
        </p:nvCxnSpPr>
        <p:spPr>
          <a:xfrm>
            <a:off x="0" y="3798614"/>
            <a:ext cx="11857567" cy="0"/>
          </a:xfrm>
          <a:prstGeom prst="line">
            <a:avLst/>
          </a:prstGeom>
          <a:ln w="2794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Date Placeholder 7"/>
          <p:cNvSpPr>
            <a:spLocks noGrp="1"/>
          </p:cNvSpPr>
          <p:nvPr>
            <p:ph type="dt" sz="half" idx="16"/>
          </p:nvPr>
        </p:nvSpPr>
        <p:spPr/>
        <p:txBody>
          <a:bodyPr/>
          <a:lstStyle>
            <a:lvl1pPr>
              <a:defRPr>
                <a:solidFill>
                  <a:schemeClr val="bg1"/>
                </a:solidFill>
              </a:defRPr>
            </a:lvl1pPr>
          </a:lstStyle>
          <a:p>
            <a:endParaRPr lang="en-GB" dirty="0"/>
          </a:p>
        </p:txBody>
      </p:sp>
      <p:sp>
        <p:nvSpPr>
          <p:cNvPr id="10" name="Footer Placeholder 9"/>
          <p:cNvSpPr>
            <a:spLocks noGrp="1"/>
          </p:cNvSpPr>
          <p:nvPr>
            <p:ph type="ftr" sz="quarter" idx="17"/>
          </p:nvPr>
        </p:nvSpPr>
        <p:spPr/>
        <p:txBody>
          <a:bodyPr/>
          <a:lstStyle/>
          <a:p>
            <a:endParaRPr lang="en-GB" dirty="0"/>
          </a:p>
        </p:txBody>
      </p:sp>
      <p:sp>
        <p:nvSpPr>
          <p:cNvPr id="11" name="Slide Number Placeholder 10"/>
          <p:cNvSpPr>
            <a:spLocks noGrp="1"/>
          </p:cNvSpPr>
          <p:nvPr>
            <p:ph type="sldNum" sz="quarter" idx="18"/>
          </p:nvPr>
        </p:nvSpPr>
        <p:spPr/>
        <p:txBody>
          <a:bodyPr/>
          <a:lstStyle/>
          <a:p>
            <a:fld id="{5BA07366-CB75-4AA8-9E5B-928B849F427C}" type="slidenum">
              <a:rPr lang="en-GB" smtClean="0"/>
              <a:pPr/>
              <a:t>‹#›</a:t>
            </a:fld>
            <a:endParaRPr lang="en-GB" dirty="0"/>
          </a:p>
        </p:txBody>
      </p:sp>
      <p:sp>
        <p:nvSpPr>
          <p:cNvPr id="24" name="TextBox 23"/>
          <p:cNvSpPr txBox="1"/>
          <p:nvPr userDrawn="1"/>
        </p:nvSpPr>
        <p:spPr>
          <a:xfrm>
            <a:off x="9131301" y="6481529"/>
            <a:ext cx="2727545" cy="153888"/>
          </a:xfrm>
          <a:prstGeom prst="rect">
            <a:avLst/>
          </a:prstGeom>
          <a:noFill/>
        </p:spPr>
        <p:txBody>
          <a:bodyPr wrap="square" lIns="0" tIns="0" rIns="0" bIns="0" rtlCol="0">
            <a:spAutoFit/>
          </a:bodyPr>
          <a:lstStyle/>
          <a:p>
            <a:pPr algn="r"/>
            <a:r>
              <a:rPr lang="en-GB" sz="1000" b="1" cap="all" baseline="0" noProof="1">
                <a:solidFill>
                  <a:schemeClr val="accent2"/>
                </a:solidFill>
              </a:rPr>
              <a:t>Safer, smarter, greener</a:t>
            </a:r>
          </a:p>
        </p:txBody>
      </p:sp>
      <p:pic>
        <p:nvPicPr>
          <p:cNvPr id="25" name="Picture 3" descr="U:\DNV\New upgrading projects received September 2013\PPT project assigned September 2013-\work\A4 PPT logos.emf"/>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31220" r="1"/>
          <a:stretch/>
        </p:blipFill>
        <p:spPr bwMode="auto">
          <a:xfrm>
            <a:off x="1" y="260350"/>
            <a:ext cx="11857037" cy="591733"/>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Connector 25"/>
          <p:cNvCxnSpPr/>
          <p:nvPr userDrawn="1"/>
        </p:nvCxnSpPr>
        <p:spPr>
          <a:xfrm>
            <a:off x="0" y="6195600"/>
            <a:ext cx="11857567" cy="0"/>
          </a:xfrm>
          <a:prstGeom prst="line">
            <a:avLst/>
          </a:prstGeom>
          <a:ln w="6350">
            <a:solidFill>
              <a:srgbClr val="4D4D4D"/>
            </a:solidFill>
          </a:ln>
        </p:spPr>
        <p:style>
          <a:lnRef idx="1">
            <a:schemeClr val="accent1"/>
          </a:lnRef>
          <a:fillRef idx="0">
            <a:schemeClr val="accent1"/>
          </a:fillRef>
          <a:effectRef idx="0">
            <a:schemeClr val="accent1"/>
          </a:effectRef>
          <a:fontRef idx="minor">
            <a:schemeClr val="tx1"/>
          </a:fontRef>
        </p:style>
      </p:cxnSp>
      <p:sp>
        <p:nvSpPr>
          <p:cNvPr id="19" name="SD_FLD_Copyright"/>
          <p:cNvSpPr txBox="1"/>
          <p:nvPr userDrawn="1"/>
        </p:nvSpPr>
        <p:spPr>
          <a:xfrm>
            <a:off x="610899" y="6508357"/>
            <a:ext cx="540212" cy="123111"/>
          </a:xfrm>
          <a:prstGeom prst="rect">
            <a:avLst/>
          </a:prstGeom>
          <a:noFill/>
        </p:spPr>
        <p:txBody>
          <a:bodyPr wrap="none" lIns="0" tIns="0" rIns="0" bIns="0" rtlCol="0">
            <a:spAutoFit/>
          </a:bodyPr>
          <a:lstStyle/>
          <a:p>
            <a:r>
              <a:rPr lang="en-GB" sz="800" noProof="0" dirty="0">
                <a:solidFill>
                  <a:schemeClr val="tx1"/>
                </a:solidFill>
              </a:rPr>
              <a:t>DNV GL ©</a:t>
            </a:r>
          </a:p>
        </p:txBody>
      </p:sp>
      <p:sp>
        <p:nvSpPr>
          <p:cNvPr id="21" name="SD_FLD_DocumentNumber"/>
          <p:cNvSpPr txBox="1">
            <a:spLocks noChangeArrowheads="1"/>
          </p:cNvSpPr>
          <p:nvPr userDrawn="1"/>
        </p:nvSpPr>
        <p:spPr bwMode="auto">
          <a:xfrm>
            <a:off x="1886137" y="6508356"/>
            <a:ext cx="4109851" cy="1806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lgn="l">
              <a:spcBef>
                <a:spcPts val="0"/>
              </a:spcBef>
            </a:pPr>
            <a:endParaRPr lang="en-GB" altLang="ja-JP" sz="800" dirty="0">
              <a:solidFill>
                <a:srgbClr val="000000"/>
              </a:solidFill>
              <a:ea typeface="ＭＳ Ｐゴシック" charset="-128"/>
              <a:cs typeface="Arial" charset="0"/>
            </a:endParaRPr>
          </a:p>
        </p:txBody>
      </p:sp>
      <p:sp>
        <p:nvSpPr>
          <p:cNvPr id="22" name="SD_FLD_Confidentiality"/>
          <p:cNvSpPr/>
          <p:nvPr userDrawn="1"/>
        </p:nvSpPr>
        <p:spPr>
          <a:xfrm>
            <a:off x="334433" y="6022832"/>
            <a:ext cx="2845013" cy="160319"/>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algn="l" defTabSz="914400" rtl="0" eaLnBrk="1" latinLnBrk="0" hangingPunct="1">
              <a:lnSpc>
                <a:spcPct val="113000"/>
              </a:lnSpc>
              <a:spcBef>
                <a:spcPts val="600"/>
              </a:spcBef>
            </a:pPr>
            <a:endParaRPr lang="en-GB" sz="800" b="1" kern="1200" dirty="0">
              <a:solidFill>
                <a:srgbClr val="000000"/>
              </a:solidFill>
              <a:latin typeface="+mn-lt"/>
              <a:ea typeface="+mn-ea"/>
              <a:cs typeface="+mn-cs"/>
            </a:endParaRPr>
          </a:p>
        </p:txBody>
      </p:sp>
      <p:sp>
        <p:nvSpPr>
          <p:cNvPr id="27" name="SD_FLD_DocumentDate"/>
          <p:cNvSpPr/>
          <p:nvPr userDrawn="1"/>
        </p:nvSpPr>
        <p:spPr>
          <a:xfrm>
            <a:off x="334433" y="5660878"/>
            <a:ext cx="8593668" cy="25256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lvl="0" indent="0" algn="l" defTabSz="914400" rtl="0" eaLnBrk="1" latinLnBrk="0" hangingPunct="1">
              <a:lnSpc>
                <a:spcPct val="100000"/>
              </a:lnSpc>
              <a:spcBef>
                <a:spcPts val="600"/>
              </a:spcBef>
              <a:buClr>
                <a:srgbClr val="3F9C35"/>
              </a:buClr>
              <a:buFont typeface="Wingdings 2" pitchFamily="18" charset="2"/>
              <a:buNone/>
            </a:pPr>
            <a:r>
              <a:rPr lang="en-GB" sz="1400" b="0" kern="1200">
                <a:solidFill>
                  <a:schemeClr val="tx2"/>
                </a:solidFill>
                <a:latin typeface="+mn-lt"/>
                <a:ea typeface="+mn-ea"/>
                <a:cs typeface="+mn-cs"/>
              </a:rPr>
              <a:t>04 December 2017</a:t>
            </a:r>
            <a:endParaRPr lang="en-GB" sz="1400" b="0" kern="1200" dirty="0">
              <a:solidFill>
                <a:schemeClr val="tx2"/>
              </a:solidFill>
              <a:latin typeface="+mn-lt"/>
              <a:ea typeface="+mn-ea"/>
              <a:cs typeface="+mn-cs"/>
            </a:endParaRPr>
          </a:p>
        </p:txBody>
      </p:sp>
      <p:sp>
        <p:nvSpPr>
          <p:cNvPr id="29" name="SD_FLD_Author"/>
          <p:cNvSpPr txBox="1">
            <a:spLocks noChangeArrowheads="1"/>
          </p:cNvSpPr>
          <p:nvPr userDrawn="1"/>
        </p:nvSpPr>
        <p:spPr bwMode="auto">
          <a:xfrm>
            <a:off x="334431" y="5409220"/>
            <a:ext cx="8593670" cy="2441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nchorCtr="0"/>
          <a:lstStyle/>
          <a:p>
            <a:pPr marL="0" indent="0" algn="l" defTabSz="914400" rtl="0" eaLnBrk="1" latinLnBrk="0" hangingPunct="1">
              <a:lnSpc>
                <a:spcPct val="100000"/>
              </a:lnSpc>
              <a:spcBef>
                <a:spcPts val="600"/>
              </a:spcBef>
              <a:buClr>
                <a:srgbClr val="3F9C35"/>
              </a:buClr>
              <a:buFont typeface="Wingdings 2" pitchFamily="18" charset="2"/>
              <a:buNone/>
            </a:pPr>
            <a:endParaRPr lang="en-GB" altLang="ja-JP" sz="1400" b="1" kern="1200" baseline="0" dirty="0">
              <a:solidFill>
                <a:schemeClr val="tx2"/>
              </a:solidFill>
              <a:latin typeface="+mn-lt"/>
              <a:ea typeface="+mn-ea"/>
              <a:cs typeface="+mn-cs"/>
            </a:endParaRPr>
          </a:p>
        </p:txBody>
      </p:sp>
      <p:sp>
        <p:nvSpPr>
          <p:cNvPr id="28" name="SD_FLD_BusinessAreaName"/>
          <p:cNvSpPr/>
          <p:nvPr userDrawn="1"/>
        </p:nvSpPr>
        <p:spPr>
          <a:xfrm>
            <a:off x="334431" y="3944453"/>
            <a:ext cx="8593669" cy="209126"/>
          </a:xfrm>
          <a:prstGeom prst="rect">
            <a:avLst/>
          </a:prstGeom>
          <a:solidFill>
            <a:schemeClr val="accent4"/>
          </a:solidFill>
          <a:ln w="95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lnSpc>
                <a:spcPct val="113000"/>
              </a:lnSpc>
              <a:spcBef>
                <a:spcPts val="600"/>
              </a:spcBef>
            </a:pPr>
            <a:endParaRPr lang="en-GB" sz="1200" b="1" kern="1200" cap="all" baseline="0" dirty="0">
              <a:solidFill>
                <a:schemeClr val="bg1"/>
              </a:solidFill>
              <a:latin typeface="+mn-lt"/>
              <a:ea typeface="+mn-ea"/>
              <a:cs typeface="+mn-cs"/>
            </a:endParaRPr>
          </a:p>
        </p:txBody>
      </p:sp>
      <p:sp>
        <p:nvSpPr>
          <p:cNvPr id="23" name="Subtitle 2"/>
          <p:cNvSpPr>
            <a:spLocks noGrp="1"/>
          </p:cNvSpPr>
          <p:nvPr>
            <p:ph type="subTitle" idx="1"/>
          </p:nvPr>
        </p:nvSpPr>
        <p:spPr>
          <a:xfrm>
            <a:off x="334431" y="5039166"/>
            <a:ext cx="8593670" cy="324036"/>
          </a:xfrm>
        </p:spPr>
        <p:txBody>
          <a:bodyPr/>
          <a:lstStyle>
            <a:lvl1pPr marL="0" indent="0" algn="l" defTabSz="914400" rtl="0" eaLnBrk="1" latinLnBrk="0" hangingPunct="1">
              <a:buNone/>
              <a:defRPr lang="en-US" sz="1800" b="1" kern="1200" dirty="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GB" dirty="0"/>
          </a:p>
        </p:txBody>
      </p:sp>
      <p:sp>
        <p:nvSpPr>
          <p:cNvPr id="30" name="SD_FLD_Draft" hidden="1"/>
          <p:cNvSpPr txBox="1">
            <a:spLocks noChangeArrowheads="1"/>
          </p:cNvSpPr>
          <p:nvPr userDrawn="1"/>
        </p:nvSpPr>
        <p:spPr bwMode="auto">
          <a:xfrm>
            <a:off x="5340350" y="5927025"/>
            <a:ext cx="1511300" cy="238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lgn="ctr">
              <a:spcBef>
                <a:spcPct val="50000"/>
              </a:spcBef>
            </a:pPr>
            <a:r>
              <a:rPr lang="en-GB" altLang="ja-JP" sz="1600" b="0" cap="all" baseline="0" dirty="0">
                <a:solidFill>
                  <a:srgbClr val="C4262E"/>
                </a:solidFill>
                <a:ea typeface="ＭＳ Ｐゴシック" charset="-128"/>
                <a:cs typeface="Arial" charset="0"/>
              </a:rPr>
              <a:t>DRAFT</a:t>
            </a:r>
          </a:p>
        </p:txBody>
      </p:sp>
    </p:spTree>
    <p:extLst>
      <p:ext uri="{BB962C8B-B14F-4D97-AF65-F5344CB8AC3E}">
        <p14:creationId xmlns:p14="http://schemas.microsoft.com/office/powerpoint/2010/main" val="1250691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sp>
        <p:nvSpPr>
          <p:cNvPr id="7" name="Rectangle 6"/>
          <p:cNvSpPr/>
          <p:nvPr userDrawn="1"/>
        </p:nvSpPr>
        <p:spPr>
          <a:xfrm>
            <a:off x="1" y="260349"/>
            <a:ext cx="11857565" cy="565027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title"/>
          </p:nvPr>
        </p:nvSpPr>
        <p:spPr>
          <a:xfrm>
            <a:off x="334433" y="1268761"/>
            <a:ext cx="8593667" cy="1298228"/>
          </a:xfrm>
        </p:spPr>
        <p:txBody>
          <a:bodyPr anchor="t">
            <a:noAutofit/>
          </a:bodyPr>
          <a:lstStyle>
            <a:lvl1pPr algn="l">
              <a:defRPr sz="2400" b="1" cap="none" baseline="0">
                <a:solidFill>
                  <a:schemeClr val="bg1"/>
                </a:solidFill>
              </a:defRPr>
            </a:lvl1pPr>
          </a:lstStyle>
          <a:p>
            <a:r>
              <a:rPr lang="en-GB"/>
              <a:t>Click to edit Master title style</a:t>
            </a:r>
            <a:endParaRPr lang="en-GB"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5BA07366-CB75-4AA8-9E5B-928B849F427C}" type="slidenum">
              <a:rPr lang="en-GB" smtClean="0"/>
              <a:t>‹#›</a:t>
            </a:fld>
            <a:endParaRPr lang="en-GB" dirty="0"/>
          </a:p>
        </p:txBody>
      </p:sp>
      <p:sp>
        <p:nvSpPr>
          <p:cNvPr id="11" name="Rectangle 10"/>
          <p:cNvSpPr/>
          <p:nvPr userDrawn="1"/>
        </p:nvSpPr>
        <p:spPr>
          <a:xfrm>
            <a:off x="0" y="5794703"/>
            <a:ext cx="11856000" cy="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092900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pter slide with image">
    <p:spTree>
      <p:nvGrpSpPr>
        <p:cNvPr id="1" name=""/>
        <p:cNvGrpSpPr/>
        <p:nvPr/>
      </p:nvGrpSpPr>
      <p:grpSpPr>
        <a:xfrm>
          <a:off x="0" y="0"/>
          <a:ext cx="0" cy="0"/>
          <a:chOff x="0" y="0"/>
          <a:chExt cx="0" cy="0"/>
        </a:xfrm>
      </p:grpSpPr>
      <p:sp>
        <p:nvSpPr>
          <p:cNvPr id="9" name="Picture Placeholder 8"/>
          <p:cNvSpPr>
            <a:spLocks noGrp="1"/>
          </p:cNvSpPr>
          <p:nvPr>
            <p:ph type="pic" sz="quarter" idx="13"/>
          </p:nvPr>
        </p:nvSpPr>
        <p:spPr>
          <a:xfrm>
            <a:off x="0" y="260349"/>
            <a:ext cx="11856000" cy="5650271"/>
          </a:xfrm>
          <a:solidFill>
            <a:schemeClr val="bg2">
              <a:lumMod val="40000"/>
              <a:lumOff val="60000"/>
            </a:schemeClr>
          </a:solidFill>
        </p:spPr>
        <p:txBody>
          <a:bodyPr/>
          <a:lstStyle>
            <a:lvl1pPr marL="0" indent="0" algn="ctr">
              <a:buNone/>
              <a:defRPr b="0"/>
            </a:lvl1pPr>
          </a:lstStyle>
          <a:p>
            <a:r>
              <a:rPr lang="en-GB"/>
              <a:t>Click icon to add picture</a:t>
            </a:r>
            <a:endParaRPr lang="en-GB" dirty="0"/>
          </a:p>
        </p:txBody>
      </p:sp>
      <p:sp>
        <p:nvSpPr>
          <p:cNvPr id="2" name="Title 1"/>
          <p:cNvSpPr>
            <a:spLocks noGrp="1"/>
          </p:cNvSpPr>
          <p:nvPr>
            <p:ph type="title"/>
          </p:nvPr>
        </p:nvSpPr>
        <p:spPr>
          <a:xfrm>
            <a:off x="334433" y="1268761"/>
            <a:ext cx="8593667" cy="1298228"/>
          </a:xfrm>
        </p:spPr>
        <p:txBody>
          <a:bodyPr anchor="t">
            <a:noAutofit/>
          </a:bodyPr>
          <a:lstStyle>
            <a:lvl1pPr algn="l">
              <a:defRPr sz="2400" b="1" cap="none" baseline="0">
                <a:solidFill>
                  <a:schemeClr val="bg1"/>
                </a:solidFill>
              </a:defRPr>
            </a:lvl1pPr>
          </a:lstStyle>
          <a:p>
            <a:r>
              <a:rPr lang="en-GB"/>
              <a:t>Click to edit Master title style</a:t>
            </a:r>
            <a:endParaRPr lang="en-GB"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5BA07366-CB75-4AA8-9E5B-928B849F427C}" type="slidenum">
              <a:rPr lang="en-GB" smtClean="0"/>
              <a:t>‹#›</a:t>
            </a:fld>
            <a:endParaRPr lang="en-GB" dirty="0"/>
          </a:p>
        </p:txBody>
      </p:sp>
      <p:sp>
        <p:nvSpPr>
          <p:cNvPr id="12" name="Table Placeholder 11"/>
          <p:cNvSpPr>
            <a:spLocks noGrp="1"/>
          </p:cNvSpPr>
          <p:nvPr>
            <p:ph type="tbl" sz="quarter" idx="14"/>
          </p:nvPr>
        </p:nvSpPr>
        <p:spPr>
          <a:xfrm>
            <a:off x="0" y="5796000"/>
            <a:ext cx="11856000" cy="27940"/>
          </a:xfrm>
          <a:solidFill>
            <a:schemeClr val="bg1"/>
          </a:solidFill>
        </p:spPr>
        <p:txBody>
          <a:bodyPr>
            <a:normAutofit/>
          </a:bodyPr>
          <a:lstStyle>
            <a:lvl1pPr>
              <a:defRPr sz="100">
                <a:solidFill>
                  <a:schemeClr val="bg1"/>
                </a:solidFill>
              </a:defRPr>
            </a:lvl1pPr>
          </a:lstStyle>
          <a:p>
            <a:r>
              <a:rPr lang="en-GB"/>
              <a:t>Click icon to add table</a:t>
            </a:r>
            <a:endParaRPr lang="en-GB" dirty="0"/>
          </a:p>
        </p:txBody>
      </p:sp>
    </p:spTree>
    <p:extLst>
      <p:ext uri="{BB962C8B-B14F-4D97-AF65-F5344CB8AC3E}">
        <p14:creationId xmlns:p14="http://schemas.microsoft.com/office/powerpoint/2010/main" val="24439818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sz="half" idx="1"/>
          </p:nvPr>
        </p:nvSpPr>
        <p:spPr>
          <a:xfrm>
            <a:off x="334431" y="1268414"/>
            <a:ext cx="5659969" cy="4645024"/>
          </a:xfrm>
        </p:spPr>
        <p:txBody>
          <a:bodyPr>
            <a:no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6199188" y="1268414"/>
            <a:ext cx="5657454" cy="4645024"/>
          </a:xfrm>
        </p:spPr>
        <p:txBody>
          <a:bodyPr>
            <a:no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5BA07366-CB75-4AA8-9E5B-928B849F427C}" type="slidenum">
              <a:rPr lang="en-GB" smtClean="0"/>
              <a:t>‹#›</a:t>
            </a:fld>
            <a:endParaRPr lang="en-GB" dirty="0"/>
          </a:p>
        </p:txBody>
      </p:sp>
    </p:spTree>
    <p:extLst>
      <p:ext uri="{BB962C8B-B14F-4D97-AF65-F5344CB8AC3E}">
        <p14:creationId xmlns:p14="http://schemas.microsoft.com/office/powerpoint/2010/main" val="4238075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with subhead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GB" dirty="0"/>
          </a:p>
        </p:txBody>
      </p:sp>
      <p:sp>
        <p:nvSpPr>
          <p:cNvPr id="3" name="Text Placeholder 2"/>
          <p:cNvSpPr>
            <a:spLocks noGrp="1"/>
          </p:cNvSpPr>
          <p:nvPr>
            <p:ph type="body" idx="1"/>
          </p:nvPr>
        </p:nvSpPr>
        <p:spPr>
          <a:xfrm>
            <a:off x="334433" y="970248"/>
            <a:ext cx="5659967" cy="575287"/>
          </a:xfrm>
        </p:spPr>
        <p:txBody>
          <a:bodyPr anchor="b">
            <a:noAutofit/>
          </a:bodyPr>
          <a:lstStyle>
            <a:lvl1pPr marL="0" indent="0">
              <a:buNone/>
              <a:defRPr sz="1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endParaRPr lang="en-GB" dirty="0"/>
          </a:p>
        </p:txBody>
      </p:sp>
      <p:sp>
        <p:nvSpPr>
          <p:cNvPr id="5" name="Text Placeholder 4"/>
          <p:cNvSpPr>
            <a:spLocks noGrp="1"/>
          </p:cNvSpPr>
          <p:nvPr>
            <p:ph type="body" sz="quarter" idx="3"/>
          </p:nvPr>
        </p:nvSpPr>
        <p:spPr>
          <a:xfrm>
            <a:off x="6199187" y="970248"/>
            <a:ext cx="5657453" cy="576000"/>
          </a:xfrm>
        </p:spPr>
        <p:txBody>
          <a:bodyPr anchor="b">
            <a:noAutofit/>
          </a:bodyPr>
          <a:lstStyle>
            <a:lvl1pPr marL="0" indent="0">
              <a:buNone/>
              <a:defRPr sz="1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endParaRPr lang="en-GB" dirty="0"/>
          </a:p>
        </p:txBody>
      </p:sp>
      <p:sp>
        <p:nvSpPr>
          <p:cNvPr id="7" name="Date Placeholder 6"/>
          <p:cNvSpPr>
            <a:spLocks noGrp="1"/>
          </p:cNvSpPr>
          <p:nvPr>
            <p:ph type="dt" sz="half" idx="10"/>
          </p:nvPr>
        </p:nvSpPr>
        <p:spPr/>
        <p:txBody>
          <a:bodyPr/>
          <a:lstStyle/>
          <a:p>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5BA07366-CB75-4AA8-9E5B-928B849F427C}" type="slidenum">
              <a:rPr lang="en-GB" smtClean="0"/>
              <a:t>‹#›</a:t>
            </a:fld>
            <a:endParaRPr lang="en-GB" dirty="0"/>
          </a:p>
        </p:txBody>
      </p:sp>
      <p:sp>
        <p:nvSpPr>
          <p:cNvPr id="12" name="Content Placeholder 2"/>
          <p:cNvSpPr>
            <a:spLocks noGrp="1"/>
          </p:cNvSpPr>
          <p:nvPr>
            <p:ph sz="half" idx="13"/>
          </p:nvPr>
        </p:nvSpPr>
        <p:spPr>
          <a:xfrm>
            <a:off x="334431" y="1627201"/>
            <a:ext cx="5659969" cy="4286238"/>
          </a:xfrm>
        </p:spPr>
        <p:txBody>
          <a:bodyPr>
            <a:no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3" name="Content Placeholder 3"/>
          <p:cNvSpPr>
            <a:spLocks noGrp="1"/>
          </p:cNvSpPr>
          <p:nvPr>
            <p:ph sz="half" idx="2"/>
          </p:nvPr>
        </p:nvSpPr>
        <p:spPr>
          <a:xfrm>
            <a:off x="6199188" y="1627201"/>
            <a:ext cx="5657454" cy="4286238"/>
          </a:xfrm>
        </p:spPr>
        <p:txBody>
          <a:bodyPr>
            <a:no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Tree>
    <p:extLst>
      <p:ext uri="{BB962C8B-B14F-4D97-AF65-F5344CB8AC3E}">
        <p14:creationId xmlns:p14="http://schemas.microsoft.com/office/powerpoint/2010/main" val="2801136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3" descr="U:\DNV\New upgrading projects received September 2013\PPT project assigned September 2013-\work\A4 PPT logos.emf"/>
          <p:cNvPicPr>
            <a:picLocks noChangeAspect="1" noChangeArrowheads="1"/>
          </p:cNvPicPr>
          <p:nvPr userDrawn="1"/>
        </p:nvPicPr>
        <p:blipFill rotWithShape="1">
          <a:blip r:embed="rId19" cstate="print">
            <a:extLst>
              <a:ext uri="{28A0092B-C50C-407E-A947-70E740481C1C}">
                <a14:useLocalDpi xmlns:a14="http://schemas.microsoft.com/office/drawing/2010/main" val="0"/>
              </a:ext>
            </a:extLst>
          </a:blip>
          <a:srcRect l="59" r="-1" b="-44689"/>
          <a:stretch/>
        </p:blipFill>
        <p:spPr bwMode="auto">
          <a:xfrm>
            <a:off x="-1" y="6202575"/>
            <a:ext cx="11856377" cy="58918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334433" y="241082"/>
            <a:ext cx="11522208" cy="670086"/>
          </a:xfrm>
          <a:prstGeom prst="rect">
            <a:avLst/>
          </a:prstGeom>
        </p:spPr>
        <p:txBody>
          <a:bodyPr vert="horz" lIns="0" tIns="0" rIns="0" bIns="0" rtlCol="0" anchor="b" anchorCtr="0">
            <a:noAutofit/>
          </a:bodyPr>
          <a:lstStyle/>
          <a:p>
            <a:r>
              <a:rPr lang="en-GB" noProof="0"/>
              <a:t>Click to edit Master title style</a:t>
            </a:r>
            <a:endParaRPr lang="en-GB" noProof="0" dirty="0"/>
          </a:p>
        </p:txBody>
      </p:sp>
      <p:sp>
        <p:nvSpPr>
          <p:cNvPr id="3" name="Text Placeholder 2"/>
          <p:cNvSpPr>
            <a:spLocks noGrp="1"/>
          </p:cNvSpPr>
          <p:nvPr>
            <p:ph type="body" idx="1"/>
          </p:nvPr>
        </p:nvSpPr>
        <p:spPr>
          <a:xfrm>
            <a:off x="334433" y="1268412"/>
            <a:ext cx="11522208" cy="4644347"/>
          </a:xfrm>
          <a:prstGeom prst="rect">
            <a:avLst/>
          </a:prstGeom>
        </p:spPr>
        <p:txBody>
          <a:bodyPr vert="horz" lIns="0" tIns="0" rIns="0" bIns="0" rtlCol="0">
            <a:noAutofit/>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GB" noProof="0" dirty="0"/>
          </a:p>
        </p:txBody>
      </p:sp>
      <p:sp>
        <p:nvSpPr>
          <p:cNvPr id="4" name="Date Placeholder 3"/>
          <p:cNvSpPr>
            <a:spLocks noGrp="1"/>
          </p:cNvSpPr>
          <p:nvPr>
            <p:ph type="dt" sz="half" idx="2"/>
          </p:nvPr>
        </p:nvSpPr>
        <p:spPr>
          <a:xfrm>
            <a:off x="0" y="6912000"/>
            <a:ext cx="0" cy="0"/>
          </a:xfrm>
          <a:prstGeom prst="rect">
            <a:avLst/>
          </a:prstGeom>
        </p:spPr>
        <p:txBody>
          <a:bodyPr vert="horz" lIns="0" tIns="0" rIns="0" bIns="0" rtlCol="0" anchor="t" anchorCtr="0"/>
          <a:lstStyle>
            <a:lvl1pPr algn="r">
              <a:defRPr sz="100">
                <a:noFill/>
              </a:defRPr>
            </a:lvl1pPr>
          </a:lstStyle>
          <a:p>
            <a:endParaRPr lang="en-GB" dirty="0"/>
          </a:p>
        </p:txBody>
      </p:sp>
      <p:sp>
        <p:nvSpPr>
          <p:cNvPr id="5" name="Footer Placeholder 4"/>
          <p:cNvSpPr>
            <a:spLocks noGrp="1"/>
          </p:cNvSpPr>
          <p:nvPr>
            <p:ph type="ftr" sz="quarter" idx="3"/>
          </p:nvPr>
        </p:nvSpPr>
        <p:spPr>
          <a:xfrm>
            <a:off x="334433" y="6687696"/>
            <a:ext cx="4141386" cy="174133"/>
          </a:xfrm>
          <a:prstGeom prst="rect">
            <a:avLst/>
          </a:prstGeom>
        </p:spPr>
        <p:txBody>
          <a:bodyPr vert="horz" lIns="0" tIns="0" rIns="0" bIns="0" rtlCol="0" anchor="t" anchorCtr="0"/>
          <a:lstStyle>
            <a:lvl1pPr algn="l">
              <a:defRPr sz="800" b="1">
                <a:solidFill>
                  <a:schemeClr val="tx1"/>
                </a:solidFill>
              </a:defRPr>
            </a:lvl1pPr>
          </a:lstStyle>
          <a:p>
            <a:endParaRPr lang="en-GB" dirty="0"/>
          </a:p>
        </p:txBody>
      </p:sp>
      <p:sp>
        <p:nvSpPr>
          <p:cNvPr id="6" name="Slide Number Placeholder 5"/>
          <p:cNvSpPr>
            <a:spLocks noGrp="1"/>
          </p:cNvSpPr>
          <p:nvPr>
            <p:ph type="sldNum" sz="quarter" idx="4"/>
          </p:nvPr>
        </p:nvSpPr>
        <p:spPr>
          <a:xfrm>
            <a:off x="334431" y="6508356"/>
            <a:ext cx="276467" cy="179340"/>
          </a:xfrm>
          <a:prstGeom prst="rect">
            <a:avLst/>
          </a:prstGeom>
        </p:spPr>
        <p:txBody>
          <a:bodyPr vert="horz" lIns="0" tIns="0" rIns="0" bIns="0" rtlCol="0" anchor="t" anchorCtr="0"/>
          <a:lstStyle>
            <a:lvl1pPr algn="l">
              <a:defRPr sz="800">
                <a:solidFill>
                  <a:schemeClr val="tx1"/>
                </a:solidFill>
              </a:defRPr>
            </a:lvl1pPr>
          </a:lstStyle>
          <a:p>
            <a:fld id="{5BA07366-CB75-4AA8-9E5B-928B849F427C}" type="slidenum">
              <a:rPr lang="en-GB" smtClean="0"/>
              <a:pPr/>
              <a:t>‹#›</a:t>
            </a:fld>
            <a:endParaRPr lang="en-GB" dirty="0"/>
          </a:p>
        </p:txBody>
      </p:sp>
      <p:sp>
        <p:nvSpPr>
          <p:cNvPr id="11" name="SD_FLD_Copyright"/>
          <p:cNvSpPr txBox="1"/>
          <p:nvPr userDrawn="1"/>
        </p:nvSpPr>
        <p:spPr>
          <a:xfrm>
            <a:off x="610899" y="6508357"/>
            <a:ext cx="540212" cy="123111"/>
          </a:xfrm>
          <a:prstGeom prst="rect">
            <a:avLst/>
          </a:prstGeom>
          <a:noFill/>
        </p:spPr>
        <p:txBody>
          <a:bodyPr wrap="none" lIns="0" tIns="0" rIns="0" bIns="0" rtlCol="0">
            <a:spAutoFit/>
          </a:bodyPr>
          <a:lstStyle/>
          <a:p>
            <a:r>
              <a:rPr lang="en-GB" sz="800" noProof="0" dirty="0">
                <a:solidFill>
                  <a:schemeClr val="tx1"/>
                </a:solidFill>
              </a:rPr>
              <a:t>DNV GL ©</a:t>
            </a:r>
          </a:p>
        </p:txBody>
      </p:sp>
      <p:cxnSp>
        <p:nvCxnSpPr>
          <p:cNvPr id="15" name="Straight Connector 14"/>
          <p:cNvCxnSpPr/>
          <p:nvPr userDrawn="1"/>
        </p:nvCxnSpPr>
        <p:spPr>
          <a:xfrm>
            <a:off x="1" y="951174"/>
            <a:ext cx="11856641" cy="0"/>
          </a:xfrm>
          <a:prstGeom prst="line">
            <a:avLst/>
          </a:prstGeom>
          <a:ln w="15875">
            <a:solidFill>
              <a:schemeClr val="accent4"/>
            </a:solidFill>
          </a:ln>
        </p:spPr>
        <p:style>
          <a:lnRef idx="1">
            <a:schemeClr val="accent1"/>
          </a:lnRef>
          <a:fillRef idx="0">
            <a:schemeClr val="accent1"/>
          </a:fillRef>
          <a:effectRef idx="0">
            <a:schemeClr val="accent1"/>
          </a:effectRef>
          <a:fontRef idx="minor">
            <a:schemeClr val="tx1"/>
          </a:fontRef>
        </p:style>
      </p:cxnSp>
      <p:sp>
        <p:nvSpPr>
          <p:cNvPr id="12" name="SD_FLD_Confidentiality"/>
          <p:cNvSpPr/>
          <p:nvPr userDrawn="1"/>
        </p:nvSpPr>
        <p:spPr>
          <a:xfrm>
            <a:off x="334433" y="6022832"/>
            <a:ext cx="2845013" cy="160319"/>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algn="l" defTabSz="914400" rtl="0" eaLnBrk="1" latinLnBrk="0" hangingPunct="1">
              <a:lnSpc>
                <a:spcPct val="113000"/>
              </a:lnSpc>
              <a:spcBef>
                <a:spcPts val="600"/>
              </a:spcBef>
            </a:pPr>
            <a:endParaRPr lang="en-GB" sz="800" b="1" kern="1200" dirty="0">
              <a:solidFill>
                <a:srgbClr val="000000"/>
              </a:solidFill>
              <a:latin typeface="+mn-lt"/>
              <a:ea typeface="+mn-ea"/>
              <a:cs typeface="+mn-cs"/>
            </a:endParaRPr>
          </a:p>
        </p:txBody>
      </p:sp>
      <p:sp>
        <p:nvSpPr>
          <p:cNvPr id="13" name="SD_FLD_Draft" hidden="1"/>
          <p:cNvSpPr txBox="1">
            <a:spLocks noChangeArrowheads="1"/>
          </p:cNvSpPr>
          <p:nvPr userDrawn="1"/>
        </p:nvSpPr>
        <p:spPr bwMode="auto">
          <a:xfrm>
            <a:off x="5340350" y="5927025"/>
            <a:ext cx="1511300" cy="238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lgn="ctr">
              <a:spcBef>
                <a:spcPct val="50000"/>
              </a:spcBef>
            </a:pPr>
            <a:r>
              <a:rPr lang="en-GB" altLang="ja-JP" sz="1600" b="0" cap="all" baseline="0" dirty="0">
                <a:solidFill>
                  <a:srgbClr val="C4262E"/>
                </a:solidFill>
                <a:ea typeface="ＭＳ Ｐゴシック" charset="-128"/>
                <a:cs typeface="Arial" charset="0"/>
              </a:rPr>
              <a:t>DRAFT</a:t>
            </a:r>
          </a:p>
        </p:txBody>
      </p:sp>
      <p:sp>
        <p:nvSpPr>
          <p:cNvPr id="16" name="SD_FLD_DocumentDate"/>
          <p:cNvSpPr txBox="1">
            <a:spLocks noChangeArrowheads="1"/>
          </p:cNvSpPr>
          <p:nvPr userDrawn="1"/>
        </p:nvSpPr>
        <p:spPr bwMode="auto">
          <a:xfrm>
            <a:off x="2255572" y="6508356"/>
            <a:ext cx="3740415" cy="18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spcBef>
                <a:spcPct val="50000"/>
              </a:spcBef>
            </a:pPr>
            <a:r>
              <a:rPr lang="en-GB" altLang="ja-JP" sz="800">
                <a:solidFill>
                  <a:schemeClr val="tx1"/>
                </a:solidFill>
                <a:ea typeface="ＭＳ Ｐゴシック" charset="-128"/>
                <a:cs typeface="Arial" charset="0"/>
              </a:rPr>
              <a:t>04 December 2017</a:t>
            </a:r>
            <a:endParaRPr lang="en-GB" altLang="ja-JP" sz="800" dirty="0">
              <a:solidFill>
                <a:schemeClr val="tx1"/>
              </a:solidFill>
              <a:ea typeface="ＭＳ Ｐゴシック" charset="-128"/>
              <a:cs typeface="Arial" charset="0"/>
            </a:endParaRPr>
          </a:p>
        </p:txBody>
      </p:sp>
    </p:spTree>
    <p:extLst>
      <p:ext uri="{BB962C8B-B14F-4D97-AF65-F5344CB8AC3E}">
        <p14:creationId xmlns:p14="http://schemas.microsoft.com/office/powerpoint/2010/main" val="4382260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1" r:id="rId4"/>
    <p:sldLayoutId id="2147483662" r:id="rId5"/>
    <p:sldLayoutId id="2147483651" r:id="rId6"/>
    <p:sldLayoutId id="2147483665" r:id="rId7"/>
    <p:sldLayoutId id="2147483652" r:id="rId8"/>
    <p:sldLayoutId id="2147483653" r:id="rId9"/>
    <p:sldLayoutId id="2147483664" r:id="rId10"/>
    <p:sldLayoutId id="2147483666" r:id="rId11"/>
    <p:sldLayoutId id="2147483677" r:id="rId12"/>
    <p:sldLayoutId id="2147483675" r:id="rId13"/>
    <p:sldLayoutId id="2147483676" r:id="rId14"/>
    <p:sldLayoutId id="2147483654" r:id="rId15"/>
    <p:sldLayoutId id="2147483655" r:id="rId16"/>
    <p:sldLayoutId id="2147483667" r:id="rId17"/>
  </p:sldLayoutIdLst>
  <p:hf hdr="0" ftr="0" dt="0"/>
  <p:txStyles>
    <p:titleStyle>
      <a:lvl1pPr algn="l" defTabSz="914400" rtl="0" eaLnBrk="1" latinLnBrk="0" hangingPunct="1">
        <a:spcBef>
          <a:spcPct val="0"/>
        </a:spcBef>
        <a:buNone/>
        <a:defRPr sz="2000" b="1" kern="1200">
          <a:solidFill>
            <a:schemeClr val="accent4"/>
          </a:solidFill>
          <a:latin typeface="+mj-lt"/>
          <a:ea typeface="+mj-ea"/>
          <a:cs typeface="+mj-cs"/>
        </a:defRPr>
      </a:lvl1pPr>
    </p:titleStyle>
    <p:bodyStyle>
      <a:lvl1pPr marL="180000" indent="-180000" algn="l" defTabSz="914400" rtl="0" eaLnBrk="1" latinLnBrk="0" hangingPunct="1">
        <a:lnSpc>
          <a:spcPct val="114000"/>
        </a:lnSpc>
        <a:spcBef>
          <a:spcPts val="600"/>
        </a:spcBef>
        <a:buClr>
          <a:srgbClr val="3F9C35"/>
        </a:buClr>
        <a:buFont typeface="Wingdings" panose="05000000000000000000" pitchFamily="2" charset="2"/>
        <a:buChar char="§"/>
        <a:defRPr sz="1800" b="0" kern="1200">
          <a:solidFill>
            <a:schemeClr val="tx1"/>
          </a:solidFill>
          <a:latin typeface="+mn-lt"/>
          <a:ea typeface="+mn-ea"/>
          <a:cs typeface="+mn-cs"/>
        </a:defRPr>
      </a:lvl1pPr>
      <a:lvl2pPr marL="396000" indent="-198000" algn="l" defTabSz="914400" rtl="0" eaLnBrk="1" latinLnBrk="0" hangingPunct="1">
        <a:lnSpc>
          <a:spcPct val="114000"/>
        </a:lnSpc>
        <a:spcBef>
          <a:spcPts val="600"/>
        </a:spcBef>
        <a:buClr>
          <a:srgbClr val="3F9C35"/>
        </a:buClr>
        <a:buFont typeface="Arial" pitchFamily="34" charset="0"/>
        <a:buChar char="–"/>
        <a:defRPr sz="1800" kern="1200">
          <a:solidFill>
            <a:schemeClr val="tx1"/>
          </a:solidFill>
          <a:latin typeface="+mn-lt"/>
          <a:ea typeface="+mn-ea"/>
          <a:cs typeface="+mn-cs"/>
        </a:defRPr>
      </a:lvl2pPr>
      <a:lvl3pPr marL="612000" indent="-198000" algn="l" defTabSz="914400" rtl="0" eaLnBrk="1" latinLnBrk="0" hangingPunct="1">
        <a:lnSpc>
          <a:spcPct val="114000"/>
        </a:lnSpc>
        <a:spcBef>
          <a:spcPts val="600"/>
        </a:spcBef>
        <a:buClr>
          <a:srgbClr val="3F9C35"/>
        </a:buClr>
        <a:buFont typeface="Arial" pitchFamily="34" charset="0"/>
        <a:buChar char="–"/>
        <a:defRPr sz="1800" kern="1200">
          <a:solidFill>
            <a:schemeClr val="tx1"/>
          </a:solidFill>
          <a:latin typeface="+mn-lt"/>
          <a:ea typeface="+mn-ea"/>
          <a:cs typeface="+mn-cs"/>
        </a:defRPr>
      </a:lvl3pPr>
      <a:lvl4pPr marL="828000" indent="-198000" algn="l" defTabSz="914400" rtl="0" eaLnBrk="1" latinLnBrk="0" hangingPunct="1">
        <a:lnSpc>
          <a:spcPct val="114000"/>
        </a:lnSpc>
        <a:spcBef>
          <a:spcPts val="600"/>
        </a:spcBef>
        <a:buClr>
          <a:srgbClr val="3F9C35"/>
        </a:buClr>
        <a:buFont typeface="Arial" pitchFamily="34" charset="0"/>
        <a:buChar char="–"/>
        <a:defRPr sz="1800" kern="1200">
          <a:solidFill>
            <a:schemeClr val="tx1"/>
          </a:solidFill>
          <a:latin typeface="+mn-lt"/>
          <a:ea typeface="+mn-ea"/>
          <a:cs typeface="+mn-cs"/>
        </a:defRPr>
      </a:lvl4pPr>
      <a:lvl5pPr marL="1044000" indent="-198000" algn="l" defTabSz="914400" rtl="0" eaLnBrk="1" latinLnBrk="0" hangingPunct="1">
        <a:lnSpc>
          <a:spcPct val="114000"/>
        </a:lnSpc>
        <a:spcBef>
          <a:spcPts val="600"/>
        </a:spcBef>
        <a:buClr>
          <a:srgbClr val="3F9C35"/>
        </a:buClr>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8" userDrawn="1">
          <p15:clr>
            <a:srgbClr val="F26B43"/>
          </p15:clr>
        </p15:guide>
        <p15:guide id="2" orient="horz" pos="4160" userDrawn="1">
          <p15:clr>
            <a:srgbClr val="F26B43"/>
          </p15:clr>
        </p15:guide>
        <p15:guide id="3" orient="horz" pos="848" userDrawn="1">
          <p15:clr>
            <a:srgbClr val="F26B43"/>
          </p15:clr>
        </p15:guide>
        <p15:guide id="4" orient="horz" pos="800" userDrawn="1">
          <p15:clr>
            <a:srgbClr val="F26B43"/>
          </p15:clr>
        </p15:guide>
        <p15:guide id="5" orient="horz" pos="3728" userDrawn="1">
          <p15:clr>
            <a:srgbClr val="F26B43"/>
          </p15:clr>
        </p15:guide>
        <p15:guide id="6" pos="1928" userDrawn="1">
          <p15:clr>
            <a:srgbClr val="F26B43"/>
          </p15:clr>
        </p15:guide>
        <p15:guide id="7" pos="208" userDrawn="1">
          <p15:clr>
            <a:srgbClr val="F26B43"/>
          </p15:clr>
        </p15:guide>
        <p15:guide id="8" pos="7472" userDrawn="1">
          <p15:clr>
            <a:srgbClr val="F26B43"/>
          </p15:clr>
        </p15:guide>
        <p15:guide id="9" pos="5752" userDrawn="1">
          <p15:clr>
            <a:srgbClr val="F26B43"/>
          </p15:clr>
        </p15:guide>
        <p15:guide id="10" pos="5624" userDrawn="1">
          <p15:clr>
            <a:srgbClr val="F26B43"/>
          </p15:clr>
        </p15:guide>
        <p15:guide id="11" pos="3904" userDrawn="1">
          <p15:clr>
            <a:srgbClr val="F26B43"/>
          </p15:clr>
        </p15:guide>
        <p15:guide id="12" pos="3776" userDrawn="1">
          <p15:clr>
            <a:srgbClr val="F26B43"/>
          </p15:clr>
        </p15:guide>
        <p15:guide id="13" pos="205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3" descr="U:\DNV\New upgrading projects received September 2013\PPT project assigned September 2013-\work\A4 PPT logos.emf"/>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l="59" r="-1" b="-44689"/>
          <a:stretch/>
        </p:blipFill>
        <p:spPr bwMode="auto">
          <a:xfrm>
            <a:off x="-1" y="6202575"/>
            <a:ext cx="11856377" cy="58918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334433" y="241082"/>
            <a:ext cx="11522208" cy="670086"/>
          </a:xfrm>
          <a:prstGeom prst="rect">
            <a:avLst/>
          </a:prstGeom>
        </p:spPr>
        <p:txBody>
          <a:bodyPr vert="horz" lIns="0" tIns="0" rIns="0" bIns="0" rtlCol="0" anchor="b" anchorCtr="0">
            <a:noAutofit/>
          </a:bodyPr>
          <a:lstStyle/>
          <a:p>
            <a:r>
              <a:rPr lang="en-GB" noProof="0" dirty="0"/>
              <a:t>Click to edit Master title style</a:t>
            </a:r>
          </a:p>
        </p:txBody>
      </p:sp>
      <p:sp>
        <p:nvSpPr>
          <p:cNvPr id="3" name="Text Placeholder 2"/>
          <p:cNvSpPr>
            <a:spLocks noGrp="1"/>
          </p:cNvSpPr>
          <p:nvPr>
            <p:ph type="body" idx="1"/>
          </p:nvPr>
        </p:nvSpPr>
        <p:spPr>
          <a:xfrm>
            <a:off x="334433" y="1268412"/>
            <a:ext cx="11522208" cy="4644347"/>
          </a:xfrm>
          <a:prstGeom prst="rect">
            <a:avLst/>
          </a:prstGeom>
        </p:spPr>
        <p:txBody>
          <a:bodyPr vert="horz" lIns="0" tIns="0" rIns="0" bIns="0" rtlCol="0">
            <a:noAutofit/>
          </a:bodyPr>
          <a:lstStyle/>
          <a:p>
            <a:pPr lvl="0"/>
            <a:r>
              <a:rPr lang="en-GB" noProof="0" dirty="0"/>
              <a:t>Click to 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4" name="Date Placeholder 3"/>
          <p:cNvSpPr>
            <a:spLocks noGrp="1"/>
          </p:cNvSpPr>
          <p:nvPr>
            <p:ph type="dt" sz="half" idx="2"/>
          </p:nvPr>
        </p:nvSpPr>
        <p:spPr>
          <a:xfrm>
            <a:off x="0" y="6912000"/>
            <a:ext cx="0" cy="0"/>
          </a:xfrm>
          <a:prstGeom prst="rect">
            <a:avLst/>
          </a:prstGeom>
        </p:spPr>
        <p:txBody>
          <a:bodyPr vert="horz" lIns="0" tIns="0" rIns="0" bIns="0" rtlCol="0" anchor="t" anchorCtr="0"/>
          <a:lstStyle>
            <a:lvl1pPr algn="r">
              <a:defRPr sz="100">
                <a:noFill/>
              </a:defRPr>
            </a:lvl1pPr>
          </a:lstStyle>
          <a:p>
            <a:endParaRPr lang="en-GB" dirty="0"/>
          </a:p>
        </p:txBody>
      </p:sp>
      <p:sp>
        <p:nvSpPr>
          <p:cNvPr id="5" name="Footer Placeholder 4"/>
          <p:cNvSpPr>
            <a:spLocks noGrp="1"/>
          </p:cNvSpPr>
          <p:nvPr>
            <p:ph type="ftr" sz="quarter" idx="3"/>
          </p:nvPr>
        </p:nvSpPr>
        <p:spPr>
          <a:xfrm>
            <a:off x="334433" y="6687696"/>
            <a:ext cx="4141386" cy="174133"/>
          </a:xfrm>
          <a:prstGeom prst="rect">
            <a:avLst/>
          </a:prstGeom>
        </p:spPr>
        <p:txBody>
          <a:bodyPr vert="horz" lIns="0" tIns="0" rIns="0" bIns="0" rtlCol="0" anchor="t" anchorCtr="0"/>
          <a:lstStyle>
            <a:lvl1pPr algn="l">
              <a:defRPr sz="800" b="1">
                <a:solidFill>
                  <a:schemeClr val="tx1"/>
                </a:solidFill>
              </a:defRPr>
            </a:lvl1pPr>
          </a:lstStyle>
          <a:p>
            <a:endParaRPr lang="en-GB" dirty="0"/>
          </a:p>
        </p:txBody>
      </p:sp>
      <p:sp>
        <p:nvSpPr>
          <p:cNvPr id="6" name="Slide Number Placeholder 5"/>
          <p:cNvSpPr>
            <a:spLocks noGrp="1"/>
          </p:cNvSpPr>
          <p:nvPr>
            <p:ph type="sldNum" sz="quarter" idx="4"/>
          </p:nvPr>
        </p:nvSpPr>
        <p:spPr>
          <a:xfrm>
            <a:off x="334431" y="6508356"/>
            <a:ext cx="276467" cy="179340"/>
          </a:xfrm>
          <a:prstGeom prst="rect">
            <a:avLst/>
          </a:prstGeom>
        </p:spPr>
        <p:txBody>
          <a:bodyPr vert="horz" lIns="0" tIns="0" rIns="0" bIns="0" rtlCol="0" anchor="t" anchorCtr="0"/>
          <a:lstStyle>
            <a:lvl1pPr algn="l">
              <a:defRPr sz="800">
                <a:solidFill>
                  <a:schemeClr val="tx1"/>
                </a:solidFill>
              </a:defRPr>
            </a:lvl1pPr>
          </a:lstStyle>
          <a:p>
            <a:fld id="{5BA07366-CB75-4AA8-9E5B-928B849F427C}" type="slidenum">
              <a:rPr lang="en-GB" smtClean="0"/>
              <a:pPr/>
              <a:t>‹#›</a:t>
            </a:fld>
            <a:endParaRPr lang="en-GB" dirty="0"/>
          </a:p>
        </p:txBody>
      </p:sp>
      <p:sp>
        <p:nvSpPr>
          <p:cNvPr id="11" name="SD_FLD_Copyright"/>
          <p:cNvSpPr txBox="1"/>
          <p:nvPr userDrawn="1"/>
        </p:nvSpPr>
        <p:spPr>
          <a:xfrm>
            <a:off x="610899" y="6508357"/>
            <a:ext cx="540212" cy="123111"/>
          </a:xfrm>
          <a:prstGeom prst="rect">
            <a:avLst/>
          </a:prstGeom>
          <a:noFill/>
        </p:spPr>
        <p:txBody>
          <a:bodyPr wrap="none" lIns="0" tIns="0" rIns="0" bIns="0" rtlCol="0">
            <a:spAutoFit/>
          </a:bodyPr>
          <a:lstStyle/>
          <a:p>
            <a:r>
              <a:rPr lang="en-GB" sz="800" noProof="0" dirty="0">
                <a:solidFill>
                  <a:schemeClr val="tx1"/>
                </a:solidFill>
              </a:rPr>
              <a:t>DNV GL ©</a:t>
            </a:r>
          </a:p>
        </p:txBody>
      </p:sp>
      <p:cxnSp>
        <p:nvCxnSpPr>
          <p:cNvPr id="15" name="Straight Connector 14"/>
          <p:cNvCxnSpPr/>
          <p:nvPr userDrawn="1"/>
        </p:nvCxnSpPr>
        <p:spPr>
          <a:xfrm>
            <a:off x="1" y="951174"/>
            <a:ext cx="11856641" cy="0"/>
          </a:xfrm>
          <a:prstGeom prst="line">
            <a:avLst/>
          </a:prstGeom>
          <a:ln w="15875">
            <a:solidFill>
              <a:schemeClr val="accent4"/>
            </a:solidFill>
          </a:ln>
        </p:spPr>
        <p:style>
          <a:lnRef idx="1">
            <a:schemeClr val="accent1"/>
          </a:lnRef>
          <a:fillRef idx="0">
            <a:schemeClr val="accent1"/>
          </a:fillRef>
          <a:effectRef idx="0">
            <a:schemeClr val="accent1"/>
          </a:effectRef>
          <a:fontRef idx="minor">
            <a:schemeClr val="tx1"/>
          </a:fontRef>
        </p:style>
      </p:cxnSp>
      <p:sp>
        <p:nvSpPr>
          <p:cNvPr id="12" name="SD_FLD_Confidentiality"/>
          <p:cNvSpPr/>
          <p:nvPr userDrawn="1"/>
        </p:nvSpPr>
        <p:spPr>
          <a:xfrm>
            <a:off x="334433" y="6022832"/>
            <a:ext cx="2845013" cy="160319"/>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algn="l" defTabSz="914400" rtl="0" eaLnBrk="1" latinLnBrk="0" hangingPunct="1">
              <a:lnSpc>
                <a:spcPct val="113000"/>
              </a:lnSpc>
              <a:spcBef>
                <a:spcPts val="600"/>
              </a:spcBef>
            </a:pPr>
            <a:endParaRPr lang="en-GB" sz="800" b="1" kern="1200" dirty="0">
              <a:solidFill>
                <a:srgbClr val="000000"/>
              </a:solidFill>
              <a:latin typeface="+mn-lt"/>
              <a:ea typeface="+mn-ea"/>
              <a:cs typeface="+mn-cs"/>
            </a:endParaRPr>
          </a:p>
        </p:txBody>
      </p:sp>
      <p:sp>
        <p:nvSpPr>
          <p:cNvPr id="16" name="SD_FLD_DocumentDate"/>
          <p:cNvSpPr txBox="1">
            <a:spLocks noChangeArrowheads="1"/>
          </p:cNvSpPr>
          <p:nvPr userDrawn="1"/>
        </p:nvSpPr>
        <p:spPr bwMode="auto">
          <a:xfrm>
            <a:off x="2255572" y="6508356"/>
            <a:ext cx="3740415" cy="18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spcBef>
                <a:spcPct val="50000"/>
              </a:spcBef>
            </a:pPr>
            <a:r>
              <a:rPr lang="en-GB" altLang="ja-JP" sz="800">
                <a:solidFill>
                  <a:schemeClr val="tx1"/>
                </a:solidFill>
                <a:ea typeface="ＭＳ Ｐゴシック" charset="-128"/>
                <a:cs typeface="Arial" charset="0"/>
              </a:rPr>
              <a:t>04 December 2017</a:t>
            </a:r>
            <a:endParaRPr lang="en-GB" altLang="ja-JP" sz="800" dirty="0">
              <a:solidFill>
                <a:schemeClr val="tx1"/>
              </a:solidFill>
              <a:ea typeface="ＭＳ Ｐゴシック" charset="-128"/>
              <a:cs typeface="Arial" charset="0"/>
            </a:endParaRPr>
          </a:p>
        </p:txBody>
      </p:sp>
      <p:sp>
        <p:nvSpPr>
          <p:cNvPr id="14" name="SD_FLD_Draft" hidden="1"/>
          <p:cNvSpPr txBox="1">
            <a:spLocks noChangeArrowheads="1"/>
          </p:cNvSpPr>
          <p:nvPr userDrawn="1"/>
        </p:nvSpPr>
        <p:spPr bwMode="auto">
          <a:xfrm>
            <a:off x="5340350" y="5927025"/>
            <a:ext cx="1511300" cy="238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t" anchorCtr="0"/>
          <a:lstStyle/>
          <a:p>
            <a:pPr algn="ctr">
              <a:spcBef>
                <a:spcPct val="50000"/>
              </a:spcBef>
            </a:pPr>
            <a:r>
              <a:rPr lang="en-GB" altLang="ja-JP" sz="1600" b="0" cap="all" baseline="0" dirty="0">
                <a:solidFill>
                  <a:srgbClr val="C4262E"/>
                </a:solidFill>
                <a:ea typeface="ＭＳ Ｐゴシック" charset="-128"/>
                <a:cs typeface="Arial" charset="0"/>
              </a:rPr>
              <a:t>DRAFT</a:t>
            </a:r>
          </a:p>
        </p:txBody>
      </p:sp>
    </p:spTree>
    <p:extLst>
      <p:ext uri="{BB962C8B-B14F-4D97-AF65-F5344CB8AC3E}">
        <p14:creationId xmlns:p14="http://schemas.microsoft.com/office/powerpoint/2010/main" val="1480019812"/>
      </p:ext>
    </p:extLst>
  </p:cSld>
  <p:clrMap bg1="lt1" tx1="dk1" bg2="lt2" tx2="dk2" accent1="accent1" accent2="accent2" accent3="accent3" accent4="accent4" accent5="accent5" accent6="accent6" hlink="hlink" folHlink="folHlink"/>
  <p:sldLayoutIdLst>
    <p:sldLayoutId id="2147483674" r:id="rId1"/>
  </p:sldLayoutIdLst>
  <p:hf hdr="0" ftr="0" dt="0"/>
  <p:txStyles>
    <p:titleStyle>
      <a:lvl1pPr algn="l" defTabSz="914400" rtl="0" eaLnBrk="1" latinLnBrk="0" hangingPunct="1">
        <a:spcBef>
          <a:spcPct val="0"/>
        </a:spcBef>
        <a:buNone/>
        <a:defRPr sz="2000" b="1" kern="1200">
          <a:solidFill>
            <a:schemeClr val="accent4"/>
          </a:solidFill>
          <a:latin typeface="+mj-lt"/>
          <a:ea typeface="+mj-ea"/>
          <a:cs typeface="+mj-cs"/>
        </a:defRPr>
      </a:lvl1pPr>
    </p:titleStyle>
    <p:bodyStyle>
      <a:lvl1pPr marL="180000" indent="-180000" algn="l" defTabSz="914400" rtl="0" eaLnBrk="1" latinLnBrk="0" hangingPunct="1">
        <a:lnSpc>
          <a:spcPct val="114000"/>
        </a:lnSpc>
        <a:spcBef>
          <a:spcPts val="600"/>
        </a:spcBef>
        <a:buClr>
          <a:srgbClr val="3F9C35"/>
        </a:buClr>
        <a:buFont typeface="Wingdings" panose="05000000000000000000" pitchFamily="2" charset="2"/>
        <a:buChar char="§"/>
        <a:defRPr sz="1800" b="0" kern="1200">
          <a:solidFill>
            <a:schemeClr val="tx1"/>
          </a:solidFill>
          <a:latin typeface="+mn-lt"/>
          <a:ea typeface="+mn-ea"/>
          <a:cs typeface="+mn-cs"/>
        </a:defRPr>
      </a:lvl1pPr>
      <a:lvl2pPr marL="396000" indent="-198000" algn="l" defTabSz="914400" rtl="0" eaLnBrk="1" latinLnBrk="0" hangingPunct="1">
        <a:lnSpc>
          <a:spcPct val="114000"/>
        </a:lnSpc>
        <a:spcBef>
          <a:spcPts val="600"/>
        </a:spcBef>
        <a:buClr>
          <a:srgbClr val="3F9C35"/>
        </a:buClr>
        <a:buFont typeface="Arial" pitchFamily="34" charset="0"/>
        <a:buChar char="–"/>
        <a:defRPr sz="1800" kern="1200">
          <a:solidFill>
            <a:schemeClr val="tx1"/>
          </a:solidFill>
          <a:latin typeface="+mn-lt"/>
          <a:ea typeface="+mn-ea"/>
          <a:cs typeface="+mn-cs"/>
        </a:defRPr>
      </a:lvl2pPr>
      <a:lvl3pPr marL="612000" indent="-198000" algn="l" defTabSz="914400" rtl="0" eaLnBrk="1" latinLnBrk="0" hangingPunct="1">
        <a:lnSpc>
          <a:spcPct val="114000"/>
        </a:lnSpc>
        <a:spcBef>
          <a:spcPts val="600"/>
        </a:spcBef>
        <a:buClr>
          <a:srgbClr val="3F9C35"/>
        </a:buClr>
        <a:buFont typeface="Arial" pitchFamily="34" charset="0"/>
        <a:buChar char="–"/>
        <a:defRPr sz="1800" kern="1200">
          <a:solidFill>
            <a:schemeClr val="tx1"/>
          </a:solidFill>
          <a:latin typeface="+mn-lt"/>
          <a:ea typeface="+mn-ea"/>
          <a:cs typeface="+mn-cs"/>
        </a:defRPr>
      </a:lvl3pPr>
      <a:lvl4pPr marL="828000" indent="-198000" algn="l" defTabSz="914400" rtl="0" eaLnBrk="1" latinLnBrk="0" hangingPunct="1">
        <a:lnSpc>
          <a:spcPct val="114000"/>
        </a:lnSpc>
        <a:spcBef>
          <a:spcPts val="600"/>
        </a:spcBef>
        <a:buClr>
          <a:srgbClr val="3F9C35"/>
        </a:buClr>
        <a:buFont typeface="Arial" pitchFamily="34" charset="0"/>
        <a:buChar char="–"/>
        <a:defRPr sz="1800" kern="1200">
          <a:solidFill>
            <a:schemeClr val="tx1"/>
          </a:solidFill>
          <a:latin typeface="+mn-lt"/>
          <a:ea typeface="+mn-ea"/>
          <a:cs typeface="+mn-cs"/>
        </a:defRPr>
      </a:lvl4pPr>
      <a:lvl5pPr marL="1044000" indent="-198000" algn="l" defTabSz="914400" rtl="0" eaLnBrk="1" latinLnBrk="0" hangingPunct="1">
        <a:lnSpc>
          <a:spcPct val="114000"/>
        </a:lnSpc>
        <a:spcBef>
          <a:spcPts val="600"/>
        </a:spcBef>
        <a:buClr>
          <a:srgbClr val="3F9C35"/>
        </a:buClr>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Demo/webp/webp.html"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Demo/bpg/bpg.html"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Website optimization</a:t>
            </a:r>
          </a:p>
        </p:txBody>
      </p:sp>
      <p:sp>
        <p:nvSpPr>
          <p:cNvPr id="10" name="Slide Number Placeholder 9"/>
          <p:cNvSpPr>
            <a:spLocks noGrp="1"/>
          </p:cNvSpPr>
          <p:nvPr>
            <p:ph type="sldNum" sz="quarter" idx="17"/>
          </p:nvPr>
        </p:nvSpPr>
        <p:spPr/>
        <p:txBody>
          <a:bodyPr/>
          <a:lstStyle/>
          <a:p>
            <a:fld id="{5BA07366-CB75-4AA8-9E5B-928B849F427C}" type="slidenum">
              <a:rPr lang="en-GB" smtClean="0"/>
              <a:pPr/>
              <a:t>1</a:t>
            </a:fld>
            <a:endParaRPr lang="en-GB" dirty="0"/>
          </a:p>
        </p:txBody>
      </p:sp>
      <p:sp>
        <p:nvSpPr>
          <p:cNvPr id="3" name="Subtitle 2"/>
          <p:cNvSpPr>
            <a:spLocks noGrp="1"/>
          </p:cNvSpPr>
          <p:nvPr>
            <p:ph type="subTitle" idx="1"/>
          </p:nvPr>
        </p:nvSpPr>
        <p:spPr/>
        <p:txBody>
          <a:bodyPr/>
          <a:lstStyle/>
          <a:p>
            <a:endParaRPr lang="en-GB" dirty="0"/>
          </a:p>
        </p:txBody>
      </p:sp>
    </p:spTree>
    <p:extLst>
      <p:ext uri="{BB962C8B-B14F-4D97-AF65-F5344CB8AC3E}">
        <p14:creationId xmlns:p14="http://schemas.microsoft.com/office/powerpoint/2010/main" val="2613911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9983E-A0F3-43D6-83ED-4A2A596C8E56}"/>
              </a:ext>
            </a:extLst>
          </p:cNvPr>
          <p:cNvSpPr>
            <a:spLocks noGrp="1"/>
          </p:cNvSpPr>
          <p:nvPr>
            <p:ph type="title"/>
          </p:nvPr>
        </p:nvSpPr>
        <p:spPr/>
        <p:txBody>
          <a:bodyPr/>
          <a:lstStyle/>
          <a:p>
            <a:r>
              <a:rPr lang="en-GB" dirty="0"/>
              <a:t>Actual image we load:</a:t>
            </a:r>
          </a:p>
        </p:txBody>
      </p:sp>
      <p:pic>
        <p:nvPicPr>
          <p:cNvPr id="5" name="Content Placeholder 4">
            <a:extLst>
              <a:ext uri="{FF2B5EF4-FFF2-40B4-BE49-F238E27FC236}">
                <a16:creationId xmlns:a16="http://schemas.microsoft.com/office/drawing/2014/main" id="{0F4CF4EF-9480-44C4-982A-29989DD53154}"/>
              </a:ext>
            </a:extLst>
          </p:cNvPr>
          <p:cNvPicPr>
            <a:picLocks noGrp="1" noChangeAspect="1"/>
          </p:cNvPicPr>
          <p:nvPr>
            <p:ph idx="1"/>
          </p:nvPr>
        </p:nvPicPr>
        <p:blipFill>
          <a:blip r:embed="rId3"/>
          <a:stretch>
            <a:fillRect/>
          </a:stretch>
        </p:blipFill>
        <p:spPr>
          <a:xfrm>
            <a:off x="1676400" y="953611"/>
            <a:ext cx="8311655" cy="4959828"/>
          </a:xfrm>
          <a:prstGeom prst="rect">
            <a:avLst/>
          </a:prstGeom>
        </p:spPr>
      </p:pic>
      <p:sp>
        <p:nvSpPr>
          <p:cNvPr id="4" name="Slide Number Placeholder 3">
            <a:extLst>
              <a:ext uri="{FF2B5EF4-FFF2-40B4-BE49-F238E27FC236}">
                <a16:creationId xmlns:a16="http://schemas.microsoft.com/office/drawing/2014/main" id="{E8872D15-D1CB-4A9B-BB80-DAC2E22DC277}"/>
              </a:ext>
            </a:extLst>
          </p:cNvPr>
          <p:cNvSpPr>
            <a:spLocks noGrp="1"/>
          </p:cNvSpPr>
          <p:nvPr>
            <p:ph type="sldNum" sz="quarter" idx="12"/>
          </p:nvPr>
        </p:nvSpPr>
        <p:spPr/>
        <p:txBody>
          <a:bodyPr/>
          <a:lstStyle/>
          <a:p>
            <a:fld id="{5BA07366-CB75-4AA8-9E5B-928B849F427C}" type="slidenum">
              <a:rPr lang="en-GB" smtClean="0"/>
              <a:t>10</a:t>
            </a:fld>
            <a:endParaRPr lang="en-GB" dirty="0"/>
          </a:p>
        </p:txBody>
      </p:sp>
    </p:spTree>
    <p:extLst>
      <p:ext uri="{BB962C8B-B14F-4D97-AF65-F5344CB8AC3E}">
        <p14:creationId xmlns:p14="http://schemas.microsoft.com/office/powerpoint/2010/main" val="42071250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E359A-F253-4254-8FC2-6F8D4D51C369}"/>
              </a:ext>
            </a:extLst>
          </p:cNvPr>
          <p:cNvSpPr>
            <a:spLocks noGrp="1"/>
          </p:cNvSpPr>
          <p:nvPr>
            <p:ph type="title"/>
          </p:nvPr>
        </p:nvSpPr>
        <p:spPr/>
        <p:txBody>
          <a:bodyPr/>
          <a:lstStyle/>
          <a:p>
            <a:r>
              <a:rPr lang="en-GB" dirty="0"/>
              <a:t>Others</a:t>
            </a:r>
          </a:p>
        </p:txBody>
      </p:sp>
      <p:sp>
        <p:nvSpPr>
          <p:cNvPr id="3" name="Content Placeholder 2">
            <a:extLst>
              <a:ext uri="{FF2B5EF4-FFF2-40B4-BE49-F238E27FC236}">
                <a16:creationId xmlns:a16="http://schemas.microsoft.com/office/drawing/2014/main" id="{26625780-3DFD-4D64-9B69-EB8ED024BAA8}"/>
              </a:ext>
            </a:extLst>
          </p:cNvPr>
          <p:cNvSpPr>
            <a:spLocks noGrp="1"/>
          </p:cNvSpPr>
          <p:nvPr>
            <p:ph idx="1"/>
          </p:nvPr>
        </p:nvSpPr>
        <p:spPr/>
        <p:txBody>
          <a:bodyPr/>
          <a:lstStyle/>
          <a:p>
            <a:r>
              <a:rPr lang="en-GB" b="1" dirty="0" err="1"/>
              <a:t>Webp</a:t>
            </a:r>
            <a:r>
              <a:rPr lang="en-GB" dirty="0"/>
              <a:t>:</a:t>
            </a:r>
          </a:p>
          <a:p>
            <a:r>
              <a:rPr lang="en-GB" dirty="0"/>
              <a:t>This can reduce the file size with the same quality, </a:t>
            </a:r>
            <a:r>
              <a:rPr lang="en-GB" dirty="0">
                <a:solidFill>
                  <a:srgbClr val="FF0000"/>
                </a:solidFill>
              </a:rPr>
              <a:t>but only have a better support for </a:t>
            </a:r>
            <a:r>
              <a:rPr lang="en-GB" dirty="0" err="1">
                <a:solidFill>
                  <a:srgbClr val="FF0000"/>
                </a:solidFill>
              </a:rPr>
              <a:t>chorme</a:t>
            </a:r>
            <a:r>
              <a:rPr lang="en-GB" dirty="0">
                <a:solidFill>
                  <a:srgbClr val="FF0000"/>
                </a:solidFill>
              </a:rPr>
              <a:t> </a:t>
            </a:r>
            <a:r>
              <a:rPr lang="en-GB" dirty="0"/>
              <a:t>(We may enhance the performance for </a:t>
            </a:r>
            <a:r>
              <a:rPr lang="en-GB" dirty="0" err="1"/>
              <a:t>chorme</a:t>
            </a:r>
            <a:r>
              <a:rPr lang="en-GB" dirty="0"/>
              <a:t> if needed)</a:t>
            </a:r>
          </a:p>
          <a:p>
            <a:r>
              <a:rPr lang="en-GB" dirty="0">
                <a:hlinkClick r:id="rId3" action="ppaction://hlinkfile"/>
              </a:rPr>
              <a:t>DEMO</a:t>
            </a:r>
            <a:endParaRPr lang="en-GB" dirty="0"/>
          </a:p>
          <a:p>
            <a:endParaRPr lang="en-GB" dirty="0"/>
          </a:p>
          <a:p>
            <a:r>
              <a:rPr lang="en-GB" b="1" dirty="0" err="1"/>
              <a:t>Bpg</a:t>
            </a:r>
            <a:r>
              <a:rPr lang="en-GB" dirty="0"/>
              <a:t>:</a:t>
            </a:r>
          </a:p>
          <a:p>
            <a:r>
              <a:rPr lang="en-GB" dirty="0"/>
              <a:t>Can reduce the file size effectively but the same problem with </a:t>
            </a:r>
            <a:r>
              <a:rPr lang="en-GB" dirty="0" err="1"/>
              <a:t>Webp</a:t>
            </a:r>
            <a:r>
              <a:rPr lang="en-GB" dirty="0"/>
              <a:t>, and the need encode/decode with may cost extra time and needs to quote extra </a:t>
            </a:r>
            <a:r>
              <a:rPr lang="en-GB" dirty="0" err="1"/>
              <a:t>js</a:t>
            </a:r>
            <a:endParaRPr lang="en-GB" dirty="0"/>
          </a:p>
          <a:p>
            <a:endParaRPr lang="en-GB" dirty="0"/>
          </a:p>
          <a:p>
            <a:r>
              <a:rPr lang="en-GB" dirty="0">
                <a:hlinkClick r:id="rId4" action="ppaction://hlinkfile"/>
              </a:rPr>
              <a:t>DEMO</a:t>
            </a:r>
            <a:endParaRPr lang="en-GB" dirty="0"/>
          </a:p>
        </p:txBody>
      </p:sp>
      <p:sp>
        <p:nvSpPr>
          <p:cNvPr id="4" name="Slide Number Placeholder 3">
            <a:extLst>
              <a:ext uri="{FF2B5EF4-FFF2-40B4-BE49-F238E27FC236}">
                <a16:creationId xmlns:a16="http://schemas.microsoft.com/office/drawing/2014/main" id="{29FB38B2-BAD7-4154-AC7D-832B3F271E48}"/>
              </a:ext>
            </a:extLst>
          </p:cNvPr>
          <p:cNvSpPr>
            <a:spLocks noGrp="1"/>
          </p:cNvSpPr>
          <p:nvPr>
            <p:ph type="sldNum" sz="quarter" idx="12"/>
          </p:nvPr>
        </p:nvSpPr>
        <p:spPr/>
        <p:txBody>
          <a:bodyPr/>
          <a:lstStyle/>
          <a:p>
            <a:fld id="{5BA07366-CB75-4AA8-9E5B-928B849F427C}" type="slidenum">
              <a:rPr lang="en-GB" smtClean="0"/>
              <a:t>11</a:t>
            </a:fld>
            <a:endParaRPr lang="en-GB" dirty="0"/>
          </a:p>
        </p:txBody>
      </p:sp>
    </p:spTree>
    <p:extLst>
      <p:ext uri="{BB962C8B-B14F-4D97-AF65-F5344CB8AC3E}">
        <p14:creationId xmlns:p14="http://schemas.microsoft.com/office/powerpoint/2010/main" val="872667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p:cNvSpPr>
            <a:spLocks noGrp="1"/>
          </p:cNvSpPr>
          <p:nvPr>
            <p:ph type="title"/>
          </p:nvPr>
        </p:nvSpPr>
        <p:spPr/>
        <p:txBody>
          <a:bodyPr>
            <a:normAutofit/>
          </a:bodyPr>
          <a:lstStyle/>
          <a:p>
            <a:r>
              <a:rPr lang="en-GB" dirty="0"/>
              <a:t>T</a:t>
            </a:r>
            <a:r>
              <a:rPr lang="en-US" altLang="zh-CN" dirty="0"/>
              <a:t>hank you</a:t>
            </a:r>
            <a:endParaRPr lang="en-GB" dirty="0"/>
          </a:p>
        </p:txBody>
      </p:sp>
      <p:sp>
        <p:nvSpPr>
          <p:cNvPr id="6" name="Slide Number Placeholder 5"/>
          <p:cNvSpPr>
            <a:spLocks noGrp="1"/>
          </p:cNvSpPr>
          <p:nvPr>
            <p:ph type="sldNum" sz="quarter" idx="12"/>
          </p:nvPr>
        </p:nvSpPr>
        <p:spPr/>
        <p:txBody>
          <a:bodyPr>
            <a:normAutofit/>
          </a:bodyPr>
          <a:lstStyle/>
          <a:p>
            <a:fld id="{5BA07366-CB75-4AA8-9E5B-928B849F427C}" type="slidenum">
              <a:rPr lang="en-GB" smtClean="0"/>
              <a:pPr/>
              <a:t>12</a:t>
            </a:fld>
            <a:endParaRPr lang="en-GB" dirty="0"/>
          </a:p>
        </p:txBody>
      </p:sp>
      <p:sp>
        <p:nvSpPr>
          <p:cNvPr id="25" name="Text Placeholder 24"/>
          <p:cNvSpPr>
            <a:spLocks noGrp="1"/>
          </p:cNvSpPr>
          <p:nvPr>
            <p:ph type="body" sz="quarter" idx="13"/>
          </p:nvPr>
        </p:nvSpPr>
        <p:spPr/>
        <p:txBody>
          <a:bodyPr>
            <a:normAutofit/>
          </a:bodyPr>
          <a:lstStyle/>
          <a:p>
            <a:r>
              <a:rPr lang="en-GB" dirty="0"/>
              <a:t>Bran Gu</a:t>
            </a:r>
          </a:p>
        </p:txBody>
      </p:sp>
      <p:sp>
        <p:nvSpPr>
          <p:cNvPr id="26" name="Text Placeholder 25"/>
          <p:cNvSpPr>
            <a:spLocks noGrp="1"/>
          </p:cNvSpPr>
          <p:nvPr>
            <p:ph type="body" sz="quarter" idx="14"/>
          </p:nvPr>
        </p:nvSpPr>
        <p:spPr/>
        <p:txBody>
          <a:bodyPr>
            <a:normAutofit/>
          </a:bodyPr>
          <a:lstStyle/>
          <a:p>
            <a:r>
              <a:rPr lang="en-GB" dirty="0"/>
              <a:t>Xie.haib.bran.gu@dnvgl.com</a:t>
            </a:r>
          </a:p>
        </p:txBody>
      </p:sp>
      <p:sp>
        <p:nvSpPr>
          <p:cNvPr id="27" name="Text Placeholder 26"/>
          <p:cNvSpPr>
            <a:spLocks noGrp="1"/>
          </p:cNvSpPr>
          <p:nvPr>
            <p:ph type="body" sz="quarter" idx="15"/>
          </p:nvPr>
        </p:nvSpPr>
        <p:spPr/>
        <p:txBody>
          <a:bodyPr>
            <a:normAutofit/>
          </a:bodyPr>
          <a:lstStyle/>
          <a:p>
            <a:endParaRPr lang="en-GB" dirty="0"/>
          </a:p>
        </p:txBody>
      </p:sp>
    </p:spTree>
    <p:extLst>
      <p:ext uri="{BB962C8B-B14F-4D97-AF65-F5344CB8AC3E}">
        <p14:creationId xmlns:p14="http://schemas.microsoft.com/office/powerpoint/2010/main" val="3281650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32574-4AEC-41E3-8FC6-08BC707873A7}"/>
              </a:ext>
            </a:extLst>
          </p:cNvPr>
          <p:cNvSpPr>
            <a:spLocks noGrp="1"/>
          </p:cNvSpPr>
          <p:nvPr>
            <p:ph type="title"/>
          </p:nvPr>
        </p:nvSpPr>
        <p:spPr/>
        <p:txBody>
          <a:bodyPr/>
          <a:lstStyle/>
          <a:p>
            <a:r>
              <a:rPr lang="en-GB" dirty="0"/>
              <a:t>Suggestions	</a:t>
            </a:r>
          </a:p>
        </p:txBody>
      </p:sp>
      <p:sp>
        <p:nvSpPr>
          <p:cNvPr id="3" name="Content Placeholder 2">
            <a:extLst>
              <a:ext uri="{FF2B5EF4-FFF2-40B4-BE49-F238E27FC236}">
                <a16:creationId xmlns:a16="http://schemas.microsoft.com/office/drawing/2014/main" id="{DEC8214A-C827-440D-92BB-2EEDB0D66D0D}"/>
              </a:ext>
            </a:extLst>
          </p:cNvPr>
          <p:cNvSpPr>
            <a:spLocks noGrp="1"/>
          </p:cNvSpPr>
          <p:nvPr>
            <p:ph idx="1"/>
          </p:nvPr>
        </p:nvSpPr>
        <p:spPr>
          <a:xfrm>
            <a:off x="334431" y="990600"/>
            <a:ext cx="11522208" cy="4644347"/>
          </a:xfrm>
        </p:spPr>
        <p:txBody>
          <a:bodyPr/>
          <a:lstStyle/>
          <a:p>
            <a:r>
              <a:rPr lang="en-GB" dirty="0"/>
              <a:t>1. Host static files on CDN(images)</a:t>
            </a:r>
          </a:p>
          <a:p>
            <a:r>
              <a:rPr lang="en-GB" dirty="0"/>
              <a:t>2. Cache </a:t>
            </a:r>
            <a:r>
              <a:rPr lang="en-US" altLang="zh-CN" dirty="0"/>
              <a:t>for images</a:t>
            </a:r>
            <a:endParaRPr lang="en-GB" dirty="0"/>
          </a:p>
          <a:p>
            <a:r>
              <a:rPr lang="en-GB" dirty="0"/>
              <a:t>3. Minify </a:t>
            </a:r>
            <a:r>
              <a:rPr lang="en-GB" dirty="0" err="1"/>
              <a:t>js</a:t>
            </a:r>
            <a:endParaRPr lang="en-GB" dirty="0"/>
          </a:p>
          <a:p>
            <a:r>
              <a:rPr lang="en-GB" dirty="0"/>
              <a:t>5. Adjust </a:t>
            </a:r>
            <a:r>
              <a:rPr lang="en-GB" dirty="0" err="1"/>
              <a:t>js</a:t>
            </a:r>
            <a:r>
              <a:rPr lang="en-GB" dirty="0"/>
              <a:t> loading order</a:t>
            </a:r>
          </a:p>
          <a:p>
            <a:r>
              <a:rPr lang="en-GB" dirty="0"/>
              <a:t>6. Reduce/Merge </a:t>
            </a:r>
            <a:r>
              <a:rPr lang="en-GB" dirty="0" err="1"/>
              <a:t>js</a:t>
            </a:r>
            <a:r>
              <a:rPr lang="en-GB" dirty="0"/>
              <a:t> files</a:t>
            </a:r>
          </a:p>
          <a:p>
            <a:r>
              <a:rPr lang="en-GB" dirty="0"/>
              <a:t>7. </a:t>
            </a:r>
            <a:r>
              <a:rPr lang="en-GB" dirty="0" err="1"/>
              <a:t>Lazyload</a:t>
            </a:r>
            <a:endParaRPr lang="en-GB" dirty="0"/>
          </a:p>
          <a:p>
            <a:r>
              <a:rPr lang="en-GB" dirty="0"/>
              <a:t>8. Adjust image size</a:t>
            </a:r>
          </a:p>
          <a:p>
            <a:r>
              <a:rPr lang="en-GB" dirty="0"/>
              <a:t>9. Using some new image formats like </a:t>
            </a:r>
            <a:r>
              <a:rPr lang="en-GB" dirty="0" err="1"/>
              <a:t>Webp,Jpeg</a:t>
            </a:r>
            <a:r>
              <a:rPr lang="en-GB" dirty="0"/>
              <a:t> 2000 etc.</a:t>
            </a:r>
          </a:p>
        </p:txBody>
      </p:sp>
      <p:sp>
        <p:nvSpPr>
          <p:cNvPr id="4" name="Slide Number Placeholder 3">
            <a:extLst>
              <a:ext uri="{FF2B5EF4-FFF2-40B4-BE49-F238E27FC236}">
                <a16:creationId xmlns:a16="http://schemas.microsoft.com/office/drawing/2014/main" id="{3BCB63D0-4E61-4590-BDDF-AD4746CA5A5F}"/>
              </a:ext>
            </a:extLst>
          </p:cNvPr>
          <p:cNvSpPr>
            <a:spLocks noGrp="1"/>
          </p:cNvSpPr>
          <p:nvPr>
            <p:ph type="sldNum" sz="quarter" idx="12"/>
          </p:nvPr>
        </p:nvSpPr>
        <p:spPr/>
        <p:txBody>
          <a:bodyPr/>
          <a:lstStyle/>
          <a:p>
            <a:fld id="{5BA07366-CB75-4AA8-9E5B-928B849F427C}" type="slidenum">
              <a:rPr lang="en-GB" smtClean="0"/>
              <a:t>2</a:t>
            </a:fld>
            <a:endParaRPr lang="en-GB" dirty="0"/>
          </a:p>
        </p:txBody>
      </p:sp>
    </p:spTree>
    <p:extLst>
      <p:ext uri="{BB962C8B-B14F-4D97-AF65-F5344CB8AC3E}">
        <p14:creationId xmlns:p14="http://schemas.microsoft.com/office/powerpoint/2010/main" val="369849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JS</a:t>
            </a:r>
          </a:p>
        </p:txBody>
      </p:sp>
      <p:sp>
        <p:nvSpPr>
          <p:cNvPr id="4" name="Content Placeholder 3"/>
          <p:cNvSpPr>
            <a:spLocks noGrp="1"/>
          </p:cNvSpPr>
          <p:nvPr>
            <p:ph idx="1"/>
          </p:nvPr>
        </p:nvSpPr>
        <p:spPr/>
        <p:txBody>
          <a:bodyPr/>
          <a:lstStyle/>
          <a:p>
            <a:r>
              <a:rPr lang="en-GB" dirty="0"/>
              <a:t>1.M</a:t>
            </a:r>
            <a:r>
              <a:rPr lang="en-US" altLang="zh-CN" dirty="0" err="1"/>
              <a:t>erging</a:t>
            </a:r>
            <a:r>
              <a:rPr lang="en-US" altLang="zh-CN" dirty="0"/>
              <a:t> existing small </a:t>
            </a:r>
            <a:r>
              <a:rPr lang="en-US" altLang="zh-CN" dirty="0" err="1"/>
              <a:t>js</a:t>
            </a:r>
            <a:r>
              <a:rPr lang="en-US" altLang="zh-CN" dirty="0"/>
              <a:t> files into a medium one and get it minified</a:t>
            </a:r>
          </a:p>
          <a:p>
            <a:r>
              <a:rPr lang="en-US" dirty="0" err="1"/>
              <a:t>eg</a:t>
            </a:r>
            <a:r>
              <a:rPr lang="en-US" dirty="0"/>
              <a:t>:</a:t>
            </a:r>
          </a:p>
          <a:p>
            <a:endParaRPr lang="en-GB" dirty="0"/>
          </a:p>
        </p:txBody>
      </p:sp>
      <p:sp>
        <p:nvSpPr>
          <p:cNvPr id="6" name="Slide Number Placeholder 5"/>
          <p:cNvSpPr>
            <a:spLocks noGrp="1"/>
          </p:cNvSpPr>
          <p:nvPr>
            <p:ph type="sldNum" sz="quarter" idx="12"/>
          </p:nvPr>
        </p:nvSpPr>
        <p:spPr/>
        <p:txBody>
          <a:bodyPr>
            <a:normAutofit/>
          </a:bodyPr>
          <a:lstStyle/>
          <a:p>
            <a:fld id="{5BA07366-CB75-4AA8-9E5B-928B849F427C}" type="slidenum">
              <a:rPr lang="en-GB" smtClean="0"/>
              <a:t>3</a:t>
            </a:fld>
            <a:endParaRPr lang="en-GB" dirty="0"/>
          </a:p>
        </p:txBody>
      </p:sp>
      <p:pic>
        <p:nvPicPr>
          <p:cNvPr id="2" name="Picture 1">
            <a:extLst>
              <a:ext uri="{FF2B5EF4-FFF2-40B4-BE49-F238E27FC236}">
                <a16:creationId xmlns:a16="http://schemas.microsoft.com/office/drawing/2014/main" id="{5F79622E-EF79-4099-ADD2-9882993D9F28}"/>
              </a:ext>
            </a:extLst>
          </p:cNvPr>
          <p:cNvPicPr>
            <a:picLocks noChangeAspect="1"/>
          </p:cNvPicPr>
          <p:nvPr/>
        </p:nvPicPr>
        <p:blipFill>
          <a:blip r:embed="rId3"/>
          <a:stretch>
            <a:fillRect/>
          </a:stretch>
        </p:blipFill>
        <p:spPr>
          <a:xfrm>
            <a:off x="221180" y="2071974"/>
            <a:ext cx="11933769" cy="4138583"/>
          </a:xfrm>
          <a:prstGeom prst="rect">
            <a:avLst/>
          </a:prstGeom>
        </p:spPr>
      </p:pic>
    </p:spTree>
    <p:extLst>
      <p:ext uri="{BB962C8B-B14F-4D97-AF65-F5344CB8AC3E}">
        <p14:creationId xmlns:p14="http://schemas.microsoft.com/office/powerpoint/2010/main" val="42851699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4968A-5FA8-4C5E-BCC9-801ECE4243C0}"/>
              </a:ext>
            </a:extLst>
          </p:cNvPr>
          <p:cNvSpPr>
            <a:spLocks noGrp="1"/>
          </p:cNvSpPr>
          <p:nvPr>
            <p:ph type="title"/>
          </p:nvPr>
        </p:nvSpPr>
        <p:spPr/>
        <p:txBody>
          <a:bodyPr/>
          <a:lstStyle/>
          <a:p>
            <a:r>
              <a:rPr lang="en-GB" dirty="0"/>
              <a:t>JS</a:t>
            </a:r>
          </a:p>
        </p:txBody>
      </p:sp>
      <p:sp>
        <p:nvSpPr>
          <p:cNvPr id="4" name="Slide Number Placeholder 3">
            <a:extLst>
              <a:ext uri="{FF2B5EF4-FFF2-40B4-BE49-F238E27FC236}">
                <a16:creationId xmlns:a16="http://schemas.microsoft.com/office/drawing/2014/main" id="{CC04B299-4F12-42D3-B492-C9752430EF4C}"/>
              </a:ext>
            </a:extLst>
          </p:cNvPr>
          <p:cNvSpPr>
            <a:spLocks noGrp="1"/>
          </p:cNvSpPr>
          <p:nvPr>
            <p:ph type="sldNum" sz="quarter" idx="12"/>
          </p:nvPr>
        </p:nvSpPr>
        <p:spPr/>
        <p:txBody>
          <a:bodyPr/>
          <a:lstStyle/>
          <a:p>
            <a:fld id="{5BA07366-CB75-4AA8-9E5B-928B849F427C}" type="slidenum">
              <a:rPr lang="en-GB" smtClean="0"/>
              <a:t>4</a:t>
            </a:fld>
            <a:endParaRPr lang="en-GB" dirty="0"/>
          </a:p>
        </p:txBody>
      </p:sp>
      <p:pic>
        <p:nvPicPr>
          <p:cNvPr id="7" name="Content Placeholder 6">
            <a:extLst>
              <a:ext uri="{FF2B5EF4-FFF2-40B4-BE49-F238E27FC236}">
                <a16:creationId xmlns:a16="http://schemas.microsoft.com/office/drawing/2014/main" id="{34A24195-76AA-4C45-A8BB-F27C9CBA02EB}"/>
              </a:ext>
            </a:extLst>
          </p:cNvPr>
          <p:cNvPicPr>
            <a:picLocks noGrp="1" noChangeAspect="1"/>
          </p:cNvPicPr>
          <p:nvPr>
            <p:ph idx="1"/>
          </p:nvPr>
        </p:nvPicPr>
        <p:blipFill>
          <a:blip r:embed="rId3"/>
          <a:stretch>
            <a:fillRect/>
          </a:stretch>
        </p:blipFill>
        <p:spPr>
          <a:xfrm>
            <a:off x="1373558" y="1268413"/>
            <a:ext cx="9444884" cy="4645025"/>
          </a:xfrm>
          <a:prstGeom prst="rect">
            <a:avLst/>
          </a:prstGeom>
        </p:spPr>
      </p:pic>
    </p:spTree>
    <p:extLst>
      <p:ext uri="{BB962C8B-B14F-4D97-AF65-F5344CB8AC3E}">
        <p14:creationId xmlns:p14="http://schemas.microsoft.com/office/powerpoint/2010/main" val="38278727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DBC7A-0CD4-41D8-8931-0BB6533F464B}"/>
              </a:ext>
            </a:extLst>
          </p:cNvPr>
          <p:cNvSpPr>
            <a:spLocks noGrp="1"/>
          </p:cNvSpPr>
          <p:nvPr>
            <p:ph type="title"/>
          </p:nvPr>
        </p:nvSpPr>
        <p:spPr/>
        <p:txBody>
          <a:bodyPr/>
          <a:lstStyle/>
          <a:p>
            <a:r>
              <a:rPr lang="en-GB" dirty="0"/>
              <a:t>JS	</a:t>
            </a:r>
          </a:p>
        </p:txBody>
      </p:sp>
      <p:pic>
        <p:nvPicPr>
          <p:cNvPr id="5" name="Content Placeholder 4">
            <a:extLst>
              <a:ext uri="{FF2B5EF4-FFF2-40B4-BE49-F238E27FC236}">
                <a16:creationId xmlns:a16="http://schemas.microsoft.com/office/drawing/2014/main" id="{32552337-A52E-4BF2-B5C6-3541BA8547CD}"/>
              </a:ext>
            </a:extLst>
          </p:cNvPr>
          <p:cNvPicPr>
            <a:picLocks noGrp="1" noChangeAspect="1"/>
          </p:cNvPicPr>
          <p:nvPr>
            <p:ph idx="1"/>
          </p:nvPr>
        </p:nvPicPr>
        <p:blipFill>
          <a:blip r:embed="rId3"/>
          <a:stretch>
            <a:fillRect/>
          </a:stretch>
        </p:blipFill>
        <p:spPr>
          <a:xfrm>
            <a:off x="152400" y="5562600"/>
            <a:ext cx="11522075" cy="588906"/>
          </a:xfrm>
          <a:prstGeom prst="rect">
            <a:avLst/>
          </a:prstGeom>
        </p:spPr>
      </p:pic>
      <p:sp>
        <p:nvSpPr>
          <p:cNvPr id="4" name="Slide Number Placeholder 3">
            <a:extLst>
              <a:ext uri="{FF2B5EF4-FFF2-40B4-BE49-F238E27FC236}">
                <a16:creationId xmlns:a16="http://schemas.microsoft.com/office/drawing/2014/main" id="{F109A37A-1E0E-4108-967D-D91AC24900A8}"/>
              </a:ext>
            </a:extLst>
          </p:cNvPr>
          <p:cNvSpPr>
            <a:spLocks noGrp="1"/>
          </p:cNvSpPr>
          <p:nvPr>
            <p:ph type="sldNum" sz="quarter" idx="12"/>
          </p:nvPr>
        </p:nvSpPr>
        <p:spPr/>
        <p:txBody>
          <a:bodyPr/>
          <a:lstStyle/>
          <a:p>
            <a:fld id="{5BA07366-CB75-4AA8-9E5B-928B849F427C}" type="slidenum">
              <a:rPr lang="en-GB" smtClean="0"/>
              <a:t>5</a:t>
            </a:fld>
            <a:endParaRPr lang="en-GB" dirty="0"/>
          </a:p>
        </p:txBody>
      </p:sp>
      <p:pic>
        <p:nvPicPr>
          <p:cNvPr id="7" name="Picture 6">
            <a:extLst>
              <a:ext uri="{FF2B5EF4-FFF2-40B4-BE49-F238E27FC236}">
                <a16:creationId xmlns:a16="http://schemas.microsoft.com/office/drawing/2014/main" id="{657FA387-A729-47AF-A559-40B0EBA058D0}"/>
              </a:ext>
            </a:extLst>
          </p:cNvPr>
          <p:cNvPicPr>
            <a:picLocks noChangeAspect="1"/>
          </p:cNvPicPr>
          <p:nvPr/>
        </p:nvPicPr>
        <p:blipFill>
          <a:blip r:embed="rId4"/>
          <a:stretch>
            <a:fillRect/>
          </a:stretch>
        </p:blipFill>
        <p:spPr>
          <a:xfrm>
            <a:off x="122339" y="1447800"/>
            <a:ext cx="12192000" cy="3492113"/>
          </a:xfrm>
          <a:prstGeom prst="rect">
            <a:avLst/>
          </a:prstGeom>
        </p:spPr>
      </p:pic>
    </p:spTree>
    <p:extLst>
      <p:ext uri="{BB962C8B-B14F-4D97-AF65-F5344CB8AC3E}">
        <p14:creationId xmlns:p14="http://schemas.microsoft.com/office/powerpoint/2010/main" val="1482274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020C3-3396-480B-99A6-18626561253E}"/>
              </a:ext>
            </a:extLst>
          </p:cNvPr>
          <p:cNvSpPr>
            <a:spLocks noGrp="1"/>
          </p:cNvSpPr>
          <p:nvPr>
            <p:ph type="title"/>
          </p:nvPr>
        </p:nvSpPr>
        <p:spPr/>
        <p:txBody>
          <a:bodyPr/>
          <a:lstStyle/>
          <a:p>
            <a:endParaRPr lang="en-GB" dirty="0"/>
          </a:p>
        </p:txBody>
      </p:sp>
      <p:pic>
        <p:nvPicPr>
          <p:cNvPr id="5" name="Content Placeholder 4">
            <a:extLst>
              <a:ext uri="{FF2B5EF4-FFF2-40B4-BE49-F238E27FC236}">
                <a16:creationId xmlns:a16="http://schemas.microsoft.com/office/drawing/2014/main" id="{71504387-5D91-4268-B02F-20D83899DDBA}"/>
              </a:ext>
            </a:extLst>
          </p:cNvPr>
          <p:cNvPicPr>
            <a:picLocks noGrp="1" noChangeAspect="1"/>
          </p:cNvPicPr>
          <p:nvPr>
            <p:ph idx="1"/>
          </p:nvPr>
        </p:nvPicPr>
        <p:blipFill>
          <a:blip r:embed="rId3"/>
          <a:stretch>
            <a:fillRect/>
          </a:stretch>
        </p:blipFill>
        <p:spPr>
          <a:xfrm>
            <a:off x="334431" y="1106487"/>
            <a:ext cx="10793540" cy="4645025"/>
          </a:xfrm>
          <a:prstGeom prst="rect">
            <a:avLst/>
          </a:prstGeom>
        </p:spPr>
      </p:pic>
      <p:sp>
        <p:nvSpPr>
          <p:cNvPr id="4" name="Slide Number Placeholder 3">
            <a:extLst>
              <a:ext uri="{FF2B5EF4-FFF2-40B4-BE49-F238E27FC236}">
                <a16:creationId xmlns:a16="http://schemas.microsoft.com/office/drawing/2014/main" id="{07BC042D-AEE3-4AC6-8CB4-701603F29160}"/>
              </a:ext>
            </a:extLst>
          </p:cNvPr>
          <p:cNvSpPr>
            <a:spLocks noGrp="1"/>
          </p:cNvSpPr>
          <p:nvPr>
            <p:ph type="sldNum" sz="quarter" idx="12"/>
          </p:nvPr>
        </p:nvSpPr>
        <p:spPr/>
        <p:txBody>
          <a:bodyPr/>
          <a:lstStyle/>
          <a:p>
            <a:fld id="{5BA07366-CB75-4AA8-9E5B-928B849F427C}" type="slidenum">
              <a:rPr lang="en-GB" smtClean="0"/>
              <a:t>6</a:t>
            </a:fld>
            <a:endParaRPr lang="en-GB" dirty="0"/>
          </a:p>
        </p:txBody>
      </p:sp>
    </p:spTree>
    <p:extLst>
      <p:ext uri="{BB962C8B-B14F-4D97-AF65-F5344CB8AC3E}">
        <p14:creationId xmlns:p14="http://schemas.microsoft.com/office/powerpoint/2010/main" val="28788497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4A2BA-BE59-441F-B5D4-2C7E8F60AFC0}"/>
              </a:ext>
            </a:extLst>
          </p:cNvPr>
          <p:cNvSpPr>
            <a:spLocks noGrp="1"/>
          </p:cNvSpPr>
          <p:nvPr>
            <p:ph type="title"/>
          </p:nvPr>
        </p:nvSpPr>
        <p:spPr/>
        <p:txBody>
          <a:bodyPr/>
          <a:lstStyle/>
          <a:p>
            <a:r>
              <a:rPr lang="en-GB" dirty="0"/>
              <a:t>Images</a:t>
            </a:r>
          </a:p>
        </p:txBody>
      </p:sp>
      <p:sp>
        <p:nvSpPr>
          <p:cNvPr id="3" name="Content Placeholder 2">
            <a:extLst>
              <a:ext uri="{FF2B5EF4-FFF2-40B4-BE49-F238E27FC236}">
                <a16:creationId xmlns:a16="http://schemas.microsoft.com/office/drawing/2014/main" id="{70B71F39-7923-4089-8895-29A3975ACB42}"/>
              </a:ext>
            </a:extLst>
          </p:cNvPr>
          <p:cNvSpPr>
            <a:spLocks noGrp="1"/>
          </p:cNvSpPr>
          <p:nvPr>
            <p:ph idx="1"/>
          </p:nvPr>
        </p:nvSpPr>
        <p:spPr/>
        <p:txBody>
          <a:bodyPr/>
          <a:lstStyle/>
          <a:p>
            <a:r>
              <a:rPr lang="en-GB" dirty="0"/>
              <a:t>1.Lazyload </a:t>
            </a:r>
          </a:p>
          <a:p>
            <a:r>
              <a:rPr lang="en-GB" dirty="0"/>
              <a:t>Initializing with pictures with lower quality and make sure user can at least see the related pictures when visit the website(Like for banner images) and at the mean time spend async calls to fetch the pictures with higher quality then make replacement</a:t>
            </a:r>
          </a:p>
          <a:p>
            <a:endParaRPr lang="en-GB" dirty="0"/>
          </a:p>
          <a:p>
            <a:endParaRPr lang="en-GB" dirty="0"/>
          </a:p>
          <a:p>
            <a:pPr marL="0" indent="0">
              <a:buNone/>
            </a:pPr>
            <a:endParaRPr lang="en-GB" dirty="0"/>
          </a:p>
        </p:txBody>
      </p:sp>
      <p:sp>
        <p:nvSpPr>
          <p:cNvPr id="4" name="Slide Number Placeholder 3">
            <a:extLst>
              <a:ext uri="{FF2B5EF4-FFF2-40B4-BE49-F238E27FC236}">
                <a16:creationId xmlns:a16="http://schemas.microsoft.com/office/drawing/2014/main" id="{E52E41C2-A5EA-48DA-B25D-A4184A9ABF66}"/>
              </a:ext>
            </a:extLst>
          </p:cNvPr>
          <p:cNvSpPr>
            <a:spLocks noGrp="1"/>
          </p:cNvSpPr>
          <p:nvPr>
            <p:ph type="sldNum" sz="quarter" idx="12"/>
          </p:nvPr>
        </p:nvSpPr>
        <p:spPr/>
        <p:txBody>
          <a:bodyPr/>
          <a:lstStyle/>
          <a:p>
            <a:fld id="{5BA07366-CB75-4AA8-9E5B-928B849F427C}" type="slidenum">
              <a:rPr lang="en-GB" smtClean="0"/>
              <a:t>7</a:t>
            </a:fld>
            <a:endParaRPr lang="en-GB" dirty="0"/>
          </a:p>
        </p:txBody>
      </p:sp>
    </p:spTree>
    <p:extLst>
      <p:ext uri="{BB962C8B-B14F-4D97-AF65-F5344CB8AC3E}">
        <p14:creationId xmlns:p14="http://schemas.microsoft.com/office/powerpoint/2010/main" val="3550370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52AB0-F409-4F7B-9256-CCE134FD4DAD}"/>
              </a:ext>
            </a:extLst>
          </p:cNvPr>
          <p:cNvSpPr>
            <a:spLocks noGrp="1"/>
          </p:cNvSpPr>
          <p:nvPr>
            <p:ph type="title"/>
          </p:nvPr>
        </p:nvSpPr>
        <p:spPr/>
        <p:txBody>
          <a:bodyPr/>
          <a:lstStyle/>
          <a:p>
            <a:r>
              <a:rPr lang="en-GB" dirty="0"/>
              <a:t>Images</a:t>
            </a:r>
          </a:p>
        </p:txBody>
      </p:sp>
      <p:sp>
        <p:nvSpPr>
          <p:cNvPr id="3" name="Content Placeholder 2">
            <a:extLst>
              <a:ext uri="{FF2B5EF4-FFF2-40B4-BE49-F238E27FC236}">
                <a16:creationId xmlns:a16="http://schemas.microsoft.com/office/drawing/2014/main" id="{7AC901E2-29EC-444F-8F41-AFFED303B5A2}"/>
              </a:ext>
            </a:extLst>
          </p:cNvPr>
          <p:cNvSpPr>
            <a:spLocks noGrp="1"/>
          </p:cNvSpPr>
          <p:nvPr>
            <p:ph idx="1"/>
          </p:nvPr>
        </p:nvSpPr>
        <p:spPr/>
        <p:txBody>
          <a:bodyPr/>
          <a:lstStyle/>
          <a:p>
            <a:r>
              <a:rPr lang="en-GB" dirty="0"/>
              <a:t>2. Adjust image size to a proper size(A</a:t>
            </a:r>
            <a:r>
              <a:rPr lang="en-US" dirty="0" err="1"/>
              <a:t>lso</a:t>
            </a:r>
            <a:r>
              <a:rPr lang="zh-CN" altLang="en-US" dirty="0"/>
              <a:t> </a:t>
            </a:r>
            <a:r>
              <a:rPr lang="en-US" altLang="zh-CN" dirty="0"/>
              <a:t>the</a:t>
            </a:r>
            <a:r>
              <a:rPr lang="zh-CN" altLang="en-US" dirty="0"/>
              <a:t> </a:t>
            </a:r>
            <a:r>
              <a:rPr lang="en-US" altLang="zh-CN" dirty="0"/>
              <a:t>same</a:t>
            </a:r>
            <a:r>
              <a:rPr lang="zh-CN" altLang="en-US" dirty="0"/>
              <a:t> </a:t>
            </a:r>
            <a:r>
              <a:rPr lang="en-US" altLang="zh-CN" dirty="0"/>
              <a:t>for</a:t>
            </a:r>
            <a:r>
              <a:rPr lang="zh-CN" altLang="en-US" dirty="0"/>
              <a:t> </a:t>
            </a:r>
            <a:r>
              <a:rPr lang="en-US" altLang="zh-CN" dirty="0"/>
              <a:t>mobile side</a:t>
            </a:r>
            <a:r>
              <a:rPr lang="en-GB" dirty="0"/>
              <a:t>)</a:t>
            </a:r>
          </a:p>
          <a:p>
            <a:endParaRPr lang="en-GB" dirty="0"/>
          </a:p>
        </p:txBody>
      </p:sp>
      <p:sp>
        <p:nvSpPr>
          <p:cNvPr id="4" name="Slide Number Placeholder 3">
            <a:extLst>
              <a:ext uri="{FF2B5EF4-FFF2-40B4-BE49-F238E27FC236}">
                <a16:creationId xmlns:a16="http://schemas.microsoft.com/office/drawing/2014/main" id="{21EAB9C6-7ACA-416D-BD2E-D56D2C5E321F}"/>
              </a:ext>
            </a:extLst>
          </p:cNvPr>
          <p:cNvSpPr>
            <a:spLocks noGrp="1"/>
          </p:cNvSpPr>
          <p:nvPr>
            <p:ph type="sldNum" sz="quarter" idx="12"/>
          </p:nvPr>
        </p:nvSpPr>
        <p:spPr/>
        <p:txBody>
          <a:bodyPr/>
          <a:lstStyle/>
          <a:p>
            <a:fld id="{5BA07366-CB75-4AA8-9E5B-928B849F427C}" type="slidenum">
              <a:rPr lang="en-GB" smtClean="0"/>
              <a:t>8</a:t>
            </a:fld>
            <a:endParaRPr lang="en-GB" dirty="0"/>
          </a:p>
        </p:txBody>
      </p:sp>
    </p:spTree>
    <p:extLst>
      <p:ext uri="{BB962C8B-B14F-4D97-AF65-F5344CB8AC3E}">
        <p14:creationId xmlns:p14="http://schemas.microsoft.com/office/powerpoint/2010/main" val="413965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09E7C-2CA6-41F2-86F3-1F91CEC1EB30}"/>
              </a:ext>
            </a:extLst>
          </p:cNvPr>
          <p:cNvSpPr>
            <a:spLocks noGrp="1"/>
          </p:cNvSpPr>
          <p:nvPr>
            <p:ph type="title"/>
          </p:nvPr>
        </p:nvSpPr>
        <p:spPr/>
        <p:txBody>
          <a:bodyPr/>
          <a:lstStyle/>
          <a:p>
            <a:r>
              <a:rPr lang="en-GB" dirty="0"/>
              <a:t>Size of picture we need in the page</a:t>
            </a:r>
          </a:p>
        </p:txBody>
      </p:sp>
      <p:sp>
        <p:nvSpPr>
          <p:cNvPr id="4" name="Slide Number Placeholder 3">
            <a:extLst>
              <a:ext uri="{FF2B5EF4-FFF2-40B4-BE49-F238E27FC236}">
                <a16:creationId xmlns:a16="http://schemas.microsoft.com/office/drawing/2014/main" id="{C747A4FC-53BF-43E9-B744-6673915ED61F}"/>
              </a:ext>
            </a:extLst>
          </p:cNvPr>
          <p:cNvSpPr>
            <a:spLocks noGrp="1"/>
          </p:cNvSpPr>
          <p:nvPr>
            <p:ph type="sldNum" sz="quarter" idx="12"/>
          </p:nvPr>
        </p:nvSpPr>
        <p:spPr/>
        <p:txBody>
          <a:bodyPr/>
          <a:lstStyle/>
          <a:p>
            <a:fld id="{5BA07366-CB75-4AA8-9E5B-928B849F427C}" type="slidenum">
              <a:rPr lang="en-GB" smtClean="0"/>
              <a:t>9</a:t>
            </a:fld>
            <a:endParaRPr lang="en-GB" dirty="0"/>
          </a:p>
        </p:txBody>
      </p:sp>
      <p:pic>
        <p:nvPicPr>
          <p:cNvPr id="5" name="Content Placeholder 4">
            <a:extLst>
              <a:ext uri="{FF2B5EF4-FFF2-40B4-BE49-F238E27FC236}">
                <a16:creationId xmlns:a16="http://schemas.microsoft.com/office/drawing/2014/main" id="{9F740EB1-1AF1-4662-99D7-DD1D739CC7C6}"/>
              </a:ext>
            </a:extLst>
          </p:cNvPr>
          <p:cNvPicPr>
            <a:picLocks noGrp="1" noChangeAspect="1"/>
          </p:cNvPicPr>
          <p:nvPr>
            <p:ph idx="1"/>
          </p:nvPr>
        </p:nvPicPr>
        <p:blipFill>
          <a:blip r:embed="rId3"/>
          <a:stretch>
            <a:fillRect/>
          </a:stretch>
        </p:blipFill>
        <p:spPr>
          <a:xfrm>
            <a:off x="610898" y="1010079"/>
            <a:ext cx="10107935" cy="5606839"/>
          </a:xfrm>
          <a:prstGeom prst="rect">
            <a:avLst/>
          </a:prstGeom>
        </p:spPr>
      </p:pic>
    </p:spTree>
    <p:extLst>
      <p:ext uri="{BB962C8B-B14F-4D97-AF65-F5344CB8AC3E}">
        <p14:creationId xmlns:p14="http://schemas.microsoft.com/office/powerpoint/2010/main" val="2871063152"/>
      </p:ext>
    </p:extLst>
  </p:cSld>
  <p:clrMapOvr>
    <a:masterClrMapping/>
  </p:clrMapOvr>
</p:sld>
</file>

<file path=ppt/theme/theme1.xml><?xml version="1.0" encoding="utf-8"?>
<a:theme xmlns:a="http://schemas.openxmlformats.org/drawingml/2006/main" name="DNV GL template">
  <a:themeElements>
    <a:clrScheme name="DNV powerpoint">
      <a:dk1>
        <a:srgbClr val="333333"/>
      </a:dk1>
      <a:lt1>
        <a:srgbClr val="FFFFFF"/>
      </a:lt1>
      <a:dk2>
        <a:srgbClr val="0F204B"/>
      </a:dk2>
      <a:lt2>
        <a:srgbClr val="C8C8C8"/>
      </a:lt2>
      <a:accent1>
        <a:srgbClr val="99D6F0"/>
      </a:accent1>
      <a:accent2>
        <a:srgbClr val="3F9C35"/>
      </a:accent2>
      <a:accent3>
        <a:srgbClr val="003591"/>
      </a:accent3>
      <a:accent4>
        <a:srgbClr val="009FDA"/>
      </a:accent4>
      <a:accent5>
        <a:srgbClr val="66C5E9"/>
      </a:accent5>
      <a:accent6>
        <a:srgbClr val="FECB00"/>
      </a:accent6>
      <a:hlink>
        <a:srgbClr val="003591"/>
      </a:hlink>
      <a:folHlink>
        <a:srgbClr val="6E5091"/>
      </a:folHlink>
    </a:clrScheme>
    <a:fontScheme name="Verdana">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w="9525">
          <a:solidFill>
            <a:schemeClr val="accent4"/>
          </a:solidFill>
        </a:ln>
      </a:spPr>
      <a:bodyPr rtlCol="0" anchor="ctr"/>
      <a:lstStyle>
        <a:defPPr algn="ctr">
          <a:lnSpc>
            <a:spcPct val="113000"/>
          </a:lnSpc>
          <a:spcBef>
            <a:spcPts val="600"/>
          </a:spcBef>
          <a:defRPr sz="16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rgbClr val="333333"/>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nSpc>
            <a:spcPct val="113000"/>
          </a:lnSpc>
          <a:spcBef>
            <a:spcPts val="600"/>
          </a:spcBef>
          <a:defRPr sz="1600" dirty="0" err="1" smtClean="0">
            <a:solidFill>
              <a:srgbClr val="333333"/>
            </a:solidFill>
          </a:defRPr>
        </a:defPPr>
      </a:lstStyle>
    </a:txDef>
  </a:objectDefaults>
  <a:extraClrSchemeLst/>
  <a:custClrLst>
    <a:custClr name="Sky blue">
      <a:srgbClr val="99D6F0"/>
    </a:custClr>
    <a:custClr name="Land green">
      <a:srgbClr val="3F9C35"/>
    </a:custClr>
    <a:custClr name="Sea Blue">
      <a:srgbClr val="003591"/>
    </a:custClr>
    <a:custClr name="Dark blue">
      <a:srgbClr val="0F204B"/>
    </a:custClr>
    <a:custClr name="White">
      <a:srgbClr val="FFFFFF"/>
    </a:custClr>
    <a:custClr name="Cyan">
      <a:srgbClr val="009FDA"/>
    </a:custClr>
    <a:custClr name="80 % Cyan">
      <a:srgbClr val="33B2E1"/>
    </a:custClr>
    <a:custClr name="60 % Cyan">
      <a:srgbClr val="66C5E9"/>
    </a:custClr>
    <a:custClr name="40 % Cyan">
      <a:srgbClr val="99D6F0"/>
    </a:custClr>
    <a:custClr name="20 % Cyan">
      <a:srgbClr val="CCECF8"/>
    </a:custClr>
    <a:custClr name="10 % Cyan">
      <a:srgbClr val="E5F5FB"/>
    </a:custClr>
    <a:custClr name="Black">
      <a:srgbClr val="000000"/>
    </a:custClr>
    <a:custClr name="80 % Black (Text)">
      <a:srgbClr val="333333"/>
    </a:custClr>
    <a:custClr name="60 % Black">
      <a:srgbClr val="666666"/>
    </a:custClr>
    <a:custClr name="40 % Black">
      <a:srgbClr val="999999"/>
    </a:custClr>
    <a:custClr name="20 % Black">
      <a:srgbClr val="CCCCCC"/>
    </a:custClr>
    <a:custClr name="10 % Black">
      <a:srgbClr val="E5E5E5"/>
    </a:custClr>
    <a:custClr name="Yellow">
      <a:srgbClr val="FECB00"/>
    </a:custClr>
    <a:custClr name="Orange">
      <a:srgbClr val="E98300"/>
    </a:custClr>
    <a:custClr name="Purple">
      <a:srgbClr val="6E5091"/>
    </a:custClr>
    <a:custClr name="Red">
      <a:srgbClr val="C4262E"/>
    </a:custClr>
    <a:custClr name="Warm grey">
      <a:srgbClr val="988F86"/>
    </a:custClr>
  </a:custClrLst>
  <a:extLst>
    <a:ext uri="{05A4C25C-085E-4340-85A3-A5531E510DB2}">
      <thm15:themeFamily xmlns:thm15="http://schemas.microsoft.com/office/thememl/2012/main" name="DNV GL PowerPoint template 16-9 company wide.potx" id="{F6F19602-4529-4AF9-B4BB-77420EB1038C}" vid="{E98E1996-4820-467C-8133-EE549B8AFA52}"/>
    </a:ext>
  </a:extLst>
</a:theme>
</file>

<file path=ppt/theme/theme2.xml><?xml version="1.0" encoding="utf-8"?>
<a:theme xmlns:a="http://schemas.openxmlformats.org/drawingml/2006/main" name="Agenda">
  <a:themeElements>
    <a:clrScheme name="DNV powerpoint">
      <a:dk1>
        <a:srgbClr val="333333"/>
      </a:dk1>
      <a:lt1>
        <a:srgbClr val="FFFFFF"/>
      </a:lt1>
      <a:dk2>
        <a:srgbClr val="0F204B"/>
      </a:dk2>
      <a:lt2>
        <a:srgbClr val="C8C8C8"/>
      </a:lt2>
      <a:accent1>
        <a:srgbClr val="99D6F0"/>
      </a:accent1>
      <a:accent2>
        <a:srgbClr val="3F9C35"/>
      </a:accent2>
      <a:accent3>
        <a:srgbClr val="003591"/>
      </a:accent3>
      <a:accent4>
        <a:srgbClr val="009FDA"/>
      </a:accent4>
      <a:accent5>
        <a:srgbClr val="66C5E9"/>
      </a:accent5>
      <a:accent6>
        <a:srgbClr val="FECB00"/>
      </a:accent6>
      <a:hlink>
        <a:srgbClr val="003591"/>
      </a:hlink>
      <a:folHlink>
        <a:srgbClr val="6E5091"/>
      </a:folHlink>
    </a:clrScheme>
    <a:fontScheme name="Verdana">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w="9525">
          <a:solidFill>
            <a:schemeClr val="accent4"/>
          </a:solidFill>
        </a:ln>
      </a:spPr>
      <a:bodyPr rtlCol="0" anchor="ctr"/>
      <a:lstStyle>
        <a:defPPr algn="ctr">
          <a:lnSpc>
            <a:spcPct val="113000"/>
          </a:lnSpc>
          <a:spcBef>
            <a:spcPts val="600"/>
          </a:spcBef>
          <a:defRPr sz="16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rgbClr val="333333"/>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nSpc>
            <a:spcPct val="113000"/>
          </a:lnSpc>
          <a:spcBef>
            <a:spcPts val="600"/>
          </a:spcBef>
          <a:defRPr sz="1600" dirty="0" err="1" smtClean="0">
            <a:solidFill>
              <a:srgbClr val="333333"/>
            </a:solidFill>
          </a:defRPr>
        </a:defPPr>
      </a:lstStyle>
    </a:txDef>
  </a:objectDefaults>
  <a:extraClrSchemeLst/>
  <a:extLst>
    <a:ext uri="{05A4C25C-085E-4340-85A3-A5531E510DB2}">
      <thm15:themeFamily xmlns:thm15="http://schemas.microsoft.com/office/thememl/2012/main" name="DNV GL PowerPoint template 16-9 company wide.potx" id="{F6F19602-4529-4AF9-B4BB-77420EB1038C}" vid="{8B06B1F9-96AA-485F-BE32-272043B515C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DNV GL PowerPoint template 16-9 company wide</Template>
  <TotalTime>147</TotalTime>
  <Words>266</Words>
  <Application>Microsoft Office PowerPoint</Application>
  <PresentationFormat>Widescreen</PresentationFormat>
  <Paragraphs>59</Paragraphs>
  <Slides>12</Slides>
  <Notes>12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12</vt:i4>
      </vt:variant>
    </vt:vector>
  </HeadingPairs>
  <TitlesOfParts>
    <vt:vector size="19" baseType="lpstr">
      <vt:lpstr>Arial</vt:lpstr>
      <vt:lpstr>Calibri</vt:lpstr>
      <vt:lpstr>Verdana</vt:lpstr>
      <vt:lpstr>Wingdings</vt:lpstr>
      <vt:lpstr>Wingdings 2</vt:lpstr>
      <vt:lpstr>DNV GL template</vt:lpstr>
      <vt:lpstr>Agenda</vt:lpstr>
      <vt:lpstr>Website optimization</vt:lpstr>
      <vt:lpstr>Suggestions </vt:lpstr>
      <vt:lpstr>JS</vt:lpstr>
      <vt:lpstr>JS</vt:lpstr>
      <vt:lpstr>JS </vt:lpstr>
      <vt:lpstr>PowerPoint Presentation</vt:lpstr>
      <vt:lpstr>Images</vt:lpstr>
      <vt:lpstr>Images</vt:lpstr>
      <vt:lpstr>Size of picture we need in the page</vt:lpstr>
      <vt:lpstr>Actual image we load:</vt:lpstr>
      <vt:lpstr>Others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Website optimization</dc:title>
  <dc:creator>Gu, Xie Hai Bran</dc:creator>
  <cp:lastModifiedBy>Gu, Xie Hai Bran</cp:lastModifiedBy>
  <cp:revision>32</cp:revision>
  <dcterms:created xsi:type="dcterms:W3CDTF">2019-04-02T08:28:40Z</dcterms:created>
  <dcterms:modified xsi:type="dcterms:W3CDTF">2019-04-03T03:14:21Z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by">
    <vt:lpwstr>www.skabelondesign.dk</vt:lpwstr>
  </property>
  <property fmtid="{D5CDD505-2E9C-101B-9397-08002B2CF9AE}" pid="3" name="RunSetTextContentFromTag">
    <vt:lpwstr>True</vt:lpwstr>
  </property>
  <property fmtid="{D5CDD505-2E9C-101B-9397-08002B2CF9AE}" pid="4" name="SD_DocumentLanguageString">
    <vt:lpwstr>English (United Kingdom)</vt:lpwstr>
  </property>
  <property fmtid="{D5CDD505-2E9C-101B-9397-08002B2CF9AE}" pid="5" name="SD_CtlText_BusinessAreaName">
    <vt:lpwstr>Blank</vt:lpwstr>
  </property>
  <property fmtid="{D5CDD505-2E9C-101B-9397-08002B2CF9AE}" pid="6" name="SD_CtlText_DocumentNumber">
    <vt:lpwstr/>
  </property>
  <property fmtid="{D5CDD505-2E9C-101B-9397-08002B2CF9AE}" pid="7" name="SD_CtlText_AuthorName">
    <vt:lpwstr/>
  </property>
  <property fmtid="{D5CDD505-2E9C-101B-9397-08002B2CF9AE}" pid="8" name="SD_CtlText_Confidentiality">
    <vt:lpwstr>Open (Ungraded)</vt:lpwstr>
  </property>
  <property fmtid="{D5CDD505-2E9C-101B-9397-08002B2CF9AE}" pid="9" name="SD_UserprofileName">
    <vt:lpwstr/>
  </property>
  <property fmtid="{D5CDD505-2E9C-101B-9397-08002B2CF9AE}" pid="10" name="DocumentInfoFinished">
    <vt:lpwstr>True</vt:lpwstr>
  </property>
  <property fmtid="{D5CDD505-2E9C-101B-9397-08002B2CF9AE}" pid="11" name="SD_DocumentLanguage">
    <vt:lpwstr>en-GB</vt:lpwstr>
  </property>
  <property fmtid="{D5CDD505-2E9C-101B-9397-08002B2CF9AE}" pid="12" name="sdDocumentDate">
    <vt:lpwstr>43073</vt:lpwstr>
  </property>
  <property fmtid="{D5CDD505-2E9C-101B-9397-08002B2CF9AE}" pid="13" name="sdDocumentDateFormat">
    <vt:lpwstr>en-GB:dd MMMM yyyy</vt:lpwstr>
  </property>
  <property fmtid="{D5CDD505-2E9C-101B-9397-08002B2CF9AE}" pid="14" name="SD_CtlText_ConfidentialityColor">
    <vt:lpwstr>RGB(0,0,0)</vt:lpwstr>
  </property>
</Properties>
</file>

<file path=docProps/thumbnail.jpeg>
</file>